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ppt/notesSlides/notesSlide3.xml" ContentType="application/vnd.openxmlformats-officedocument.presentationml.notesSlide+xml"/>
  <Override PartName="/ppt/ink/ink4.xml" ContentType="application/inkml+xml"/>
  <Override PartName="/ppt/notesSlides/notesSlide4.xml" ContentType="application/vnd.openxmlformats-officedocument.presentationml.notesSlide+xml"/>
  <Override PartName="/ppt/ink/ink5.xml" ContentType="application/inkml+xml"/>
  <Override PartName="/ppt/notesSlides/notesSlide5.xml" ContentType="application/vnd.openxmlformats-officedocument.presentationml.notesSlide+xml"/>
  <Override PartName="/ppt/ink/ink6.xml" ContentType="application/inkml+xml"/>
  <Override PartName="/ppt/notesSlides/notesSlide6.xml" ContentType="application/vnd.openxmlformats-officedocument.presentationml.notesSlide+xml"/>
  <Override PartName="/ppt/ink/ink7.xml" ContentType="application/inkml+xml"/>
  <Override PartName="/ppt/notesSlides/notesSlide7.xml" ContentType="application/vnd.openxmlformats-officedocument.presentationml.notesSlide+xml"/>
  <Override PartName="/ppt/ink/ink8.xml" ContentType="application/inkml+xml"/>
  <Override PartName="/ppt/notesSlides/notesSlide8.xml" ContentType="application/vnd.openxmlformats-officedocument.presentationml.notesSlide+xml"/>
  <Override PartName="/ppt/ink/ink9.xml" ContentType="application/inkml+xml"/>
  <Override PartName="/ppt/notesSlides/notesSlide9.xml" ContentType="application/vnd.openxmlformats-officedocument.presentationml.notesSlide+xml"/>
  <Override PartName="/ppt/ink/ink10.xml" ContentType="application/inkml+xml"/>
  <Override PartName="/ppt/notesSlides/notesSlide10.xml" ContentType="application/vnd.openxmlformats-officedocument.presentationml.notesSlide+xml"/>
  <Override PartName="/ppt/ink/ink11.xml" ContentType="application/inkml+xml"/>
  <Override PartName="/ppt/notesSlides/notesSlide11.xml" ContentType="application/vnd.openxmlformats-officedocument.presentationml.notesSlide+xml"/>
  <Override PartName="/ppt/ink/ink12.xml" ContentType="application/inkml+xml"/>
  <Override PartName="/ppt/notesSlides/notesSlide12.xml" ContentType="application/vnd.openxmlformats-officedocument.presentationml.notesSlide+xml"/>
  <Override PartName="/ppt/ink/ink13.xml" ContentType="application/inkml+xml"/>
  <Override PartName="/ppt/notesSlides/notesSlide13.xml" ContentType="application/vnd.openxmlformats-officedocument.presentationml.notesSlide+xml"/>
  <Override PartName="/ppt/ink/ink14.xml" ContentType="application/inkml+xml"/>
  <Override PartName="/ppt/notesSlides/notesSlide14.xml" ContentType="application/vnd.openxmlformats-officedocument.presentationml.notesSlide+xml"/>
  <Override PartName="/ppt/ink/ink15.xml" ContentType="application/inkml+xml"/>
  <Override PartName="/ppt/notesSlides/notesSlide15.xml" ContentType="application/vnd.openxmlformats-officedocument.presentationml.notesSlide+xml"/>
  <Override PartName="/ppt/ink/ink16.xml" ContentType="application/inkml+xml"/>
  <Override PartName="/ppt/notesSlides/notesSlide16.xml" ContentType="application/vnd.openxmlformats-officedocument.presentationml.notesSlide+xml"/>
  <Override PartName="/ppt/ink/ink17.xml" ContentType="application/inkml+xml"/>
  <Override PartName="/ppt/notesSlides/notesSlide17.xml" ContentType="application/vnd.openxmlformats-officedocument.presentationml.notesSlide+xml"/>
  <Override PartName="/ppt/ink/ink18.xml" ContentType="application/inkml+xml"/>
  <Override PartName="/ppt/notesSlides/notesSlide18.xml" ContentType="application/vnd.openxmlformats-officedocument.presentationml.notesSlide+xml"/>
  <Override PartName="/ppt/ink/ink19.xml" ContentType="application/inkml+xml"/>
  <Override PartName="/ppt/notesSlides/notesSlide19.xml" ContentType="application/vnd.openxmlformats-officedocument.presentationml.notesSlide+xml"/>
  <Override PartName="/ppt/ink/ink2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2:35:16.1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2063 1061 241 0,'0'0'0'0,"0"0"36"15,0 0 28-15,0 0 2 0,0 0-12 0,0 0-5 16,0 0-1-16,-2-8 3 0,2 8 10 16,0-2-10-16,0 2-11 15,0 0-1-15,0 0 3 0,0 0-9 0,0 0-3 16,0 1-8-16,0 0-11 15,0-1-6-15,0 0 3 0,0 0-4 16,1 3-1-16,1-1 2 16,0 3 0-16,0-2 10 0,0 1 4 15,-2 1-2-15,0 3-5 0,0 3 0 16,0-1-2-16,3 6-2 0,-2-1-2 16,1 2-1-16,-2 2 0 0,1 1 4 15,3 2 1-15,1 1 1 16,-2 2-3 15,-1 2-2-31,-1-3-4 0,-1-1 3 0,0 2-2 0,-1-3 0 31,-3 3 3-31,2 2-1 0,-2 2 2 0,-1 6 1 16,2-2-3-16,-2 5-1 0,1-5-1 0,-1 4-1 0,-1-5-2 0,-2 0 0 62,1 1 5-62,0-3-6 0,0 3 2 0,-1 1 6 0,0-2-4 0,1 1 2 32,0-1-4-32,-2-2 0 15,0 2 3-15,2 2-3 0,-2 3 1 0,-1-4 1 0,2 2-2 0,0-4-2 0,1-5 2 0,-3 0 1 0,3-3-3 0,2-1 2 0,-1-2 2 0,0 1-5 0,-2-2 4 16,1 0 0-16,0-2-4 16,1-1 4 15,0-3-1-16,2-1-2-15,1-4-3 0,1 2-15 0,2-4-26 0,0-1-7 0,-1-3-18 0,0-2-25 0,1 0 11 0,-2 0-5 0,2 0-115 32,0 0-2-32,0-2-57 0</inkml:trace>
  <inkml:trace contextRef="#ctx0" brushRef="#br0" timeOffset="11139.836">2197 1267 300 0,'0'0'0'0,"0"0"78"0,0 0-11 16,0 0-11-16,0 0-13 15,0 0 14-15,0 0-4 0,0 0-14 16,-25-66 14-16,25 64-6 16,0-1-4-16,0 3 4 0,0 0-4 0,0 0-6 15,0 3 2-15,0-3-13 16,0 0-3-16,0 6-2 0,0 2-9 16,0 4 0-16,4 4 10 15,0 4-4-15,4 1-4 0,-2 2-2 16,4 0-4-16,-1 1-3 0,0-2 0 15,0-1 2-15,0-4-3 47,-3-1 8-47,1 1-1 0,0-4-2 0,1 2-2 0,0-3-2 0,-1-2 1 32,0 0 0-32,1 1-1 0,-3-6-2 0,0 2 1 0,0-2 1 15,-3-5-4-15,3 0 0 0,-2 0 3 0,3-5-1 0,-1-3 6 0,3-8 2 0,1-6-4 16,0-5-2-16,1-7-1 47,1-1-1-47,2-3-4 0,1-2 2 0,0 1 0 0,0 3-1 15,-1 4 0-15,-2 4 0 32,1 1 0-32,0 7 0 0,-1 4 1 0,-3 5-2 0,-4 6 2 0,1 5 1 0,-1 0-2 0,3 5 0 0,4 13 25 0,3 7 11 15,0 10-15-15,-2 5 19 63,-1 5-21-63,0 6-2 0,0-1-2 0,-2 2 5 0,-1-1 5 0,3-4-7 31,-1 4-3-31,1 0 0 0,1 4-6 0,-4-1-2 62,1-2-5-62,-1-3 1 0,-1-4-3 0,-2-6 0 0,-1 0 3 0,-1-8-3 32,0-2 0-17,-1-4-1-15,1-3-41 0,0-3-6 0,-2-5-16 0,2-4-39 0,-2-3-13 0,0-1-48 0,1-4-80 0,-1-2-95 0</inkml:trace>
  <inkml:trace contextRef="#ctx0" brushRef="#br0" timeOffset="12272.2777">3278 1807 464 0,'0'0'0'0,"0"0"92"16,0 0-11-16,0 0-32 0,0 0-6 16,0 0-7-16,0 0-4 15,0 0 2-15,0 0-2 0,-123 75 1 16,110-61 2-16,-1 2-8 15,-2-2-9-15,3 4-3 0,-1 1-1 16,-1 1-1-16,0 3 2 0,3 2 1 16,0-1-3-16,5 3-4 0,-1-2-2 15,4-1-2-15,2 0 3 16,2-4 1-16,0-1-3 16,4 0 5-16,1-5 6 0,1-1-3 0,0-1-2 15,2-5 2-15,0-1-3 16,-2 0-3-16,0-4 2 47,1-1-4-47,-1-1 1 0,2-4 3 0,0-6 1 31,2-4 3-31,0 0-5 0,-1-10-6 0,-1 1-2 0,2-4 2 0,-2-2-2 16,-2 2-1-16,0-1 0 0,1 3 2 0,-3 2-2 0,-1 3 3 0,-1 5-3 0,-2 3 0 0,0 4 4 0,0 4-3 62,0 1 1-62,1 2 9 0,-1 1 4 0,0 0-8 0,0 4-5 0,2 5-3 0,4 3 2 0,3 7 11 0,3 5 6 0,1 3 4 47,3 6 3-47,1-3-8 0,3 1 0 0,-1-2-2 0,-1-6-2 0,-1-3-4 0,0-2-3 0,-3-2-3 0,-4-3-1 16,1-2 1-16,-3-4-5 0,-2-2 3 15,1-4 2-15,-2-1-6 47,0 0-35-47,1-1-6 0,0-10-14 0,-1-5-40 0,3-5-14 31,2-4-19-31,0-2-28 0,2-5 18 0,0 1-15 0,-3 1-53 0,-2-1 38 0</inkml:trace>
  <inkml:trace contextRef="#ctx0" brushRef="#br0" timeOffset="12578.2027">3517 1961 242 0,'0'0'0'0,"0"0"235"16,0 0-110-16,0 0-22 15,0 0-7-15,0 0-23 0,0 0 1 0,0 0 12 16,0 0-19-16,59 71-6 15,-51-40 6-15,0 1-24 0,-3 0-18 16,0 1-3-16,-2-4-3 16,-2-2-9-16,0-7-1 0,0-4-2 15,0-4-5-15,-1-5-2 0,0-2 0 16,0-3 4-16,0-2-1 16,0 0 4-16,0 0-3 0,0-1 10 15,4-5 7-15,3-9-12 0,7-8-7 16,5-8 2-16,3-6-4 0,3-2 0 15,1-1 0-15,-2 6 1 32,1 8-2-32,-5 5 2 0,-1 7-1 0,0 3-2 0,-5 2-22 0,1 4-47 15,2 2-47-15,-5 1-20 0,5 2-50 16,-1 0-85-16,-2 0-144 0</inkml:trace>
  <inkml:trace contextRef="#ctx0" brushRef="#br0" timeOffset="12928.1051">4318 1851 435 0,'0'0'0'0,"0"0"58"0,0 0 67 15,0 0-39-15,0 0-17 0,0 0 3 16,0 0-13-16,0 0-8 0,0 0-4 15,-133 58-14-15,124-44-7 0,-3 2-1 16,4 2-6-16,1 2-4 0,-3 5 7 16,9 3-6-16,0 3-7 15,1 0 0-15,4-2 7 0,6 0 11 16,2-3 1-16,4-3 0 0,2-5-14 16,2-2-8-1,1-4-2-15,-1-1-4 0,-2-4 0 0,1-1 5 31,-2-4-6-31,0-2-19 16,-3 0-23-16,-3-11-28 0,2-4-37 0,-3-3-5 0,1-7-20 0,0-2-97 0,-2-8-86 16</inkml:trace>
  <inkml:trace contextRef="#ctx0" brushRef="#br0" timeOffset="13419.6006">4418 1239 767 0,'0'0'0'0,"0"0"13"0,0 0 49 0,0 0 11 16,0 0-16-16,0 0-11 0,0 0 10 15,0 0-3-15,0 0-40 0,-8-31-6 16,11 59 7-16,5 5-3 0,1 4-7 16,-2 5-1-16,7 0 0 0,-1 4-1 15,0 0 1-15,1 2 6 0,0 0 10 16,-2 4 14-16,-2 3-7 15,0 0-14-15,-7-1-2 0,4-6-4 16,-2-3-3 31,-1-4 0-47,-1-2 3 16,-3-4-5 15,1-6 4-31,0-2 8 0,0-6-3 0,1-4-1 0,0-3-3 0,0-7-5 0,-1-3-1 0,1-4 0 0,4-4 4 0,-1-9 6 0,4-9-3 0,2-7-6 0,2-3-2 0,5-1 2 0,0-1 0 0,3 6-1 15,-1 4 0-15,-4 5 1 63,4 5-1-63,-7 8 0 0,3 1 11 0,0 5-10 0,-3 6 4 0,1 6 4 0,0 2 14 31,-2 5-3-31,0 0-3 0,-1 2-2 0,1-1-7 0,-1-4-8 0,1 1 0 0,0-3 0 0,0-2 0 0,1 1-11 63,-1-3-11-63,0 0-17 0,0-2-31 0,4 0-27 0,0 1-66 0,5-3-85 47,1-2-95-47</inkml:trace>
  <inkml:trace contextRef="#ctx0" brushRef="#br0" timeOffset="14040.6655">6053 1360 581 0,'0'0'0'0,"0"0"117"16,0 0-30-16,0 0-34 0,0 0 1 0,0 0-1 15,0 0-1-15,0 0 5 16,0 0-11-16,89-98-10 0,-59 94-2 16,-2 4-6-16,3 0-1 15,0 4 0-15,-2 4-3 0,1 5-3 0,-4 0 5 16,-2 4-5-16,-3-2-6 0,-5-1-2 16,-4 2-4-16,-5-4-4 15,-3 4 2-15,-4 4 0 0,-2 0 3 16,-5 0 3-16,-11 4-2 15,-4-2-3 1,-3 3-3-16,-1 2-3 0,-3 4-1 0,3 1-2 47,0 1 2-47,3 4 0 0,4-1-1 0,2-3 2 0,8 4-2 0,3-7 0 0,6-1 6 0,0-4 0 16,6-4 3-16,6-3 0 15,6-3-2-15,3-3 0 0,4-4 2 0,5-4-2 16,-1-3 1-16,3-1-1 0,2-2-6 47,0-4 0-47,-2-1 3 0,-1-3-8 0,-4 3-46 0,-1-5-8 0,-2 1-28 31,-1-1-65-31,-3-4-24 16,-2 2-19-16,0-6-165 0</inkml:trace>
  <inkml:trace contextRef="#ctx0" brushRef="#br0" timeOffset="14574.7326">6850 1321 544 0,'0'0'0'0,"0"0"108"0,0 0 14 16,0 0-41-16,0 0-14 0,0 0 16 15,0 0-2-15,0 0-19 0,0 0-18 16,-26-22-21-16,32 22 3 0,1-3-3 16,4 2-3-16,6 1 0 15,2-3 3-15,0 1-6 0,3 2 2 16,-4 2 7-16,2 6 1 0,-2 1-8 16,-3 1-7-16,-1 4-5 0,-8 2-5 15,-2 2-2-15,-4 2 0 0,-5-1 10 16,-3-4-12-16,-4 1 1 15,1-3-6-15,-1-5-4 0,-1 5-2 32,5 1-12-32,0-1 6 0,4 0 12 47,4-4 3-47,0-2-4 0,15 0 5 31,3 0 3-31,7 3 0 0,4-3 0 0,3-2 1 0,1 3-1 0,-1-2 0 0,-1 3 10 0,-5 1 9 0,-6 2 2 0,-5 3-1 0,-3 1 3 0,-6-3 1 0,-1 1 1 0,-4 1 2 15,-1-2-6-15,-4 1-6 32,-7 2 0-32,-5-2-4 0,-4 3-6 31,-3-3-2-15,-7 1 0-16,-4 0-1 0,-4-4-2 0,-5 3 0 0,1-3 0 0,1-1-52 0,6 0 10 0,6-1-22 0,6-2-49 15,6-1-12-15,5-1-30 16,3-3-91-16,7-1-182 0</inkml:trace>
  <inkml:trace contextRef="#ctx0" brushRef="#br0" timeOffset="15088.0357">7673 1971 703 0,'0'0'0'0,"0"0"139"0,0 0-46 15,0 0 7-15,0 0-14 16,0 0-20-16,0 0-12 0,0 0-3 16,0 0-16-16,23 331-14 15,-32-304-9-15,-2-4-6 0,0-2-4 16,0-4-1-16,-2 0 1 0,-2-3-4 16,1-4-60-16,-3-2-18 0,1-2-52 15,1-6-101-15,-2 0-72 0,2-12-248 16</inkml:trace>
  <inkml:trace contextRef="#ctx0" brushRef="#br0" timeOffset="15561.5082">8077 1355 505 0,'0'0'0'0,"0"0"107"0,0 0 14 0,0 0-15 15,0 0-27-15,0 0-16 16,0 0-17-16,0 0-8 0,-6-43-1 16,18 39-4-16,5 1 6 15,5-1 2-15,5 3-7 0,2 1-5 16,4 7 2-16,1 3-8 15,-1 6 1-15,-4-3-6 0,-6 2-6 16,-1 3-1-16,-8 4 0 0,-3-2-1 16,-6 3-3-16,-5-4 0 0,-2 0 8 15,-8 3 7 1,-6-3-6-16,2 4-8 0,-4 2-6 0,3 0 2 16,3 3-3-1,2 5 2-15,4-2 0 0,4-2 0 16,2 0-1-16,2 0-2 0,7-5 0 0,2-4 1 0,5-3-1 31,2-2-12-31,0-5-19 0,1-2-23 0,-2-7-6 47,5-1-9-47,-3-6-11 0,2-6-6 0,1-4-19 0,2-4-51 0,2-4-50 31,-2-2-87-31</inkml:trace>
  <inkml:trace contextRef="#ctx0" brushRef="#br0" timeOffset="15907.6852">8814 1426 701 0,'0'0'0'0,"0"0"179"0,0 0-94 0,0 0-35 0,0 0-13 0,0 0 4 0,0 0-1 0,0 0 4 0,0 0 0 0,-94 185-6 0,89-143-14 16,1-1 4-16,4-5 13 16,5-3-7-16,7-5 2 0,5-5 1 15,3-4-11-15,3-6-8 0,5-7-4 16,0-6 4-16,4-6-2 0,4-14 0 15,5-14-1-15,4-10-8 47,2-4-5-47,-2-8 3 0,-1 0-4 0,-4 4 0 0,-6-2 7 0,-7 5 9 0,-10 10-3 0,-8-1-6 0,-9 9-6 32,-2 6 2-32,-16 4-1 0,-4 10-5 15,-3 9-7-15,-2 2 6 0,-3 7-4 0,-1 11-12 63,-6 6-13-63,2 7-29 0,3 5-34 0,1-1-8 0,6 2-14 0,8 2-83 31,5-9-15-31,4-2-107 0</inkml:trace>
  <inkml:trace contextRef="#ctx0" brushRef="#br0" timeOffset="19512.4236">9520 1265 604 0,'0'0'0'0,"0"0"31"0,0 0-3 15,0 0 10-15,0 0 8 0,0 0 10 16,0 0-1-16,0 0-19 16,57 12 6-16,-39-12 13 0,-1 0-13 0,5 0-7 15,1 0 13-15,1 0-9 0,2 0-6 16,-1 0-4-16,-2 1-9 16,-2 5-3-16,-5 1 6 0,-3 3-5 15,-1-2-2-15,-3 2 2 16,-1 2-10-16,-5 1-1 0,-1-3 0 0,-2 5 3 15,-1-5 4-15,-5 2 6 16,-7-1 2-16,-2 2-5 0,-2 4-9 47,-6 2-5-47,-5 3 0 0,0 1-2 0,-2 1 1 0,0-2 0 0,2 2 0 0,-2 4 0 0,4 1 1 31,0 5-3-31,-2 0 0 0,4-4 3 16,1 3-2-16,3-3-1 0,5-3 0 0,4-3 6 0,5-7 4 15,3 1-2 32,3-5 0-47,8-1-5 0,5-5 4 16,8-2 6-16,2-2 0 31,1-1 1-31,5-2-3 0,-2 0-1 0,4-4-6 0,0-2-2 0,2-5-1 0,0 0-2 0,-2-3-37 0,1 0-4 0,-3 3-12 0,-2-2-34 0,0-1-17 0,1 1-41 0,-2-6-85 16,-3 0-93 46</inkml:trace>
  <inkml:trace contextRef="#ctx0" brushRef="#br0" timeOffset="19901.7613">10130 1498 680 0,'0'0'0'0,"0"0"37"0,0 0 54 0,0 0-38 15,0 0-7-15,0 0 11 0,0 0 1 16,0 0-6-16,-41 203-3 0,45-169-7 16,3-3 0-16,2 2 2 0,1-3-7 15,1-2-5-15,2-6-2 0,4-5-6 16,0-5-3-16,2-4 0 16,1-3 3-16,-2-2 2 0,2-3-1 15,0-3-5-15,-4-5-6 0,2-5 4 16,-2-2 6-16,0-4 2 47,-1-3-2-47,0-3-7 0,2-4-5 0,0-7-5 31,1-2 0-31,0-3-3 0,-1-4-1 0,-4 3 2 0,-2-2-1 0,-8 1-2 16,-3 2 1-16,-6 1 0 0,-10 3 0 0,-8 6-1 0,-2 7 0 0,-1 9-4 0,-2 8-4 0,-1 4-5 15,0 7-6-15,-9 13-10 0,-4 3-25 47,-1 6-48-47,-3 6 6 0,1 4-45 0,9 0-106 31,-5 7-50-15,4-3-385-16</inkml:trace>
  <inkml:trace contextRef="#ctx0" brushRef="#br0" timeOffset="22604.5432">14716 1126 394 0,'0'0'0'0,"0"0"105"0,0 0-25 15,0 0 8-15,0 0-29 16,0 0 6-16,0 0 0 0,0 0-11 16,0 0-5-16,-1-46 6 0,1 46-14 0,0 3-29 15,0 8-7-15,0 11 11 0,0 4 14 16,0 13 15-16,0 1-10 16,0 4-7-16,0 5-2 0,2 3 1 0,1 2-10 15,4 0-1 1,-1 2-3-16,1-3-5 31,-3 1-5-31,1-4 2 0,-1-7 0 0,2 0-5 0,-2-9 0 0,3-3 6 0,-4-4-7 16,1-4 2-16,1-4-1 15,0-5 0-15,3-3-57 0,-3-5 13 47,1 0-27-47,-4-2-8 0,-2-4 5 31,0 0-12-31,0-2 20 0,-6-6-45 16,-3 3-64-16,-3-5-7 0,-6 0-66 0</inkml:trace>
  <inkml:trace contextRef="#ctx0" brushRef="#br0" timeOffset="22932.1642">14227 1977 605 0,'0'0'0'0,"0"0"176"0,0 0-82 0,0 0-21 16,0 0-43-16,0 0 32 0,0 0 29 15,0 0-10-15,0 0-14 0,136 18 0 16,-91-18-20-16,2-4 0 0,3-2-8 16,5-3-7-16,0-3-13 15,-5 0-13-15,1-2-5 0,-8 1 3 16,-5-3-3-16,-3-1 0 0,-4 2-2 16,-7 1-31-16,-2-1-1 0,-5 0-7 31,-8 5-35-31,-2-4-4 0,-6-1 1 15,-1 1-47-15,-9-6 5 0,-5 0-26 47,-6 0-129-47,-6-5-101 0</inkml:trace>
  <inkml:trace contextRef="#ctx0" brushRef="#br0" timeOffset="23170.9118">14344 1208 785 0,'0'0'0'0,"0"0"26"0,0 0 40 0,0 0 28 0,0 0-35 0,0 0 4 0,0 0 30 0,0 0-20 0,0 0-15 16,258-37-11-16,-190 32-17 0,4 2-19 16,-3-4-11-16,4 0 0 0,-4-2 6 15,-3-1-9-15,-2-1-74 0,1 0-21 63,-5 3-63-63,0 2-8 15,-4-2 14-15,-8 5-89 32,-5 3-38-32</inkml:trace>
  <inkml:trace contextRef="#ctx0" brushRef="#br0" timeOffset="23598.5193">15768 1061 684 0,'0'0'0'0,"0"0"72"0,0 0 28 0,0 0-27 0,0 0-11 0,0 0 18 0,0 0-22 0,0 0-13 15,9 5 5-15,-9 14-4 0,0 4-9 16,0 6 3-16,0 5-10 0,-1 5-5 16,-2 6-4-16,3 5-1 0,0 3 2 15,2 1-4-15,-1 3 2 0,-1-3 0 16,0-1-9-16,0 4-3 15,0-7-2-15,0 0-5 0,0-3 2 16,0-8 0 15,0-1-4-31,0-7 2 0,0-5 1 0,1-5-2 0,1-5 0 0,0-4 3 0,-1-5-4 0,4-4-19 16,-2 0-2 0,1-3-14-16,2 0 6 0,-2-3-2 46,-2-6-20-46,3-3-6 0,-5-1-16 0,0-3-54 32,0-2-10-32,-5-3 6 0,-1 0-40 0,-7-4-25 62,-5-6-86-62</inkml:trace>
  <inkml:trace contextRef="#ctx0" brushRef="#br0" timeOffset="23714.5071">15398 1302 927 0,'0'0'0'0,"0"0"81"0,0 0 30 0,0 0-15 0,0 0-38 0,0 0-1 0,0 0-8 0,0 0-17 16,0 0-6-16,228-44-10 0,-180 44-11 15,-1 0-1-15,5 0-8 0,1 0-28 16,-4 0-11-16,4-6-36 0,-1 2-19 16,-1-3-57-16,-3-4-111 15,-3 0-126-15</inkml:trace>
  <inkml:trace contextRef="#ctx0" brushRef="#br0" timeOffset="24401.14">16395 1151 939 0,'0'0'0'0,"0"0"111"0,0 0-31 0,0 0-14 0,0 0-25 0,0 0 0 16,0 0 6-16,0 0-11 0,0 0-11 15,-30-7-9-15,25 9-6 0,4 3-4 16,-2 2-6-16,2 2 0 15,1 0 5-15,0 4-6 0,0-3 2 16,0 1 3-16,0 2-5 0,0-3 2 16,2-1 4-16,0 1-5 0,0-4 0 15,2 3 8-15,-2 0-4 0,2-2 4 16,-3-2 2-16,2-1 0 16,-1 0-1-16,-1 0-3 0,0 1-2 15,1 1 1-15,-1-4 1 0,0-1-4 16,0 4 3-16,1-5 1 0,-2 0-4 62,0 0 4-62,0 1 1 0,0-1 2 0,0 4 7 0,0-1 2 0,0 3-5 0,0 2 0 0,0 2-3 0,0-3-6 0,0-7-1 0,0 5 1 16,2-2-5-16,0 2 2 0,1 1 3 16,3 1-5-16,4 3 2 0,-1 1 3 15,1 4-5-15,7-8 2 0,-4 0 3 63,1-2-2-63,2 1-1 15,-2 1 3-15,0-1-5 0,0 5 2 0,2-3 4 0,0 3-7 32,-3 0 4-32,3-1 1 0,-3 2-4 0,-1 5 2 0,-1 0 4 0,-3-2-2 0,0 0 3 0,0-2-1 0,-5 3-5 0,2-3 0 0,-4-1 14 0,-1-2-6 15,0 3 2-15,-2-4-1 16,-4 8 3-16,-4-2 9 0,0 1 1 47,1 0-6-47,-3-2-2 0,1 0-4 0,-3-6-6 0,-4 4 4 31,-5-1 2-31,-5-2-2 0,-6 4 4 0,-2-4 0 0,-5 1-7 16,-4-1 2-16,-2-4-3 0,-3-2-5 0,-3-3 2 0,5-1 6 0,1-6-11 0,5-2 3 0,6-1-6 62,6-2-12-62,9 1-2 0,6 1-11 0,4 1-44 16,4 1-17-16,4 2-38 0,3 0-79 0,0 2-47 0,8 0-91 31</inkml:trace>
  <inkml:trace contextRef="#ctx0" brushRef="#br0" timeOffset="25307.8803">17520 1133 401 0,'0'0'0'0,"0"0"163"0,0 0-62 15,0 0 9 1,0 0-41-16,0 0 0 0,0 0 9 15,0 0-16-15,0 0-14 0,-27-60-15 16,39 51-4-16,6 0-2 0,4 2-3 16,4 5 0-16,1 2-6 15,3 5-8-15,-5 7-1 0,-3 1-2 0,-6 5-5 16,-8 1 4-16,-5 1 3 0,-3-1-1 16,-8 2 1-16,-5 0-2 15,-3-2-5-15,0 3 0 0,4-9-4 31,5-3-12-31,7-3 4 16,2 1 3-16,11 5 0 0,5 3 7 0,5 5 0 0,4 0 1 63,3 2-1-63,1 0 0 0,-4 0 5 0,-3-4 5 0,-6-1 4 0,-6-5 3 0,-3 0 16 0,-4-1 5 0,-3-2 7 0,-2 6 7 0,-10 1 3 0,-8 1-14 15,-1 2-9-15,-4-6-4 16,-1 2-18-16,-3 2-4 47,-2-2-2-47,-1 0-5 0,-4-2 0 47,0-2-14-47,-3 1-25 0,-1-5-8 0,3-3-12 15,2-1-13-15,-2-4 5 0,2-2-30 0,2-5-88 0,-2-2-8 0,2-4-71 0,1 1-364 0</inkml:trace>
  <inkml:trace contextRef="#ctx0" brushRef="#br0" timeOffset="25786.6324">16407 1195 764 0,'0'0'0'0,"0"0"149"0,0 0-39 0,0 0-49 15,0 0 13-15,0 0-4 16,0 0-22-16,0 0-5 0,193-82-15 0,-153 70-22 16,-2 5-5-16,-2 1-2 15,2 1-94-15,-2 4-24 0,2-3-148 16,0 3-178-16</inkml:trace>
  <inkml:trace contextRef="#ctx0" brushRef="#br0" timeOffset="26468.4289">18094 969 405 0,'0'0'0'0,"0"0"166"16,0 0-79-16,0 0-2 0,0 0-30 0,0 0-9 15,0 0 8-15,0 0 11 0,0 0-9 0,104-16 1 16,-68 18-17 0,4 1-13-16,0 5-13 0,-1 2 2 0,-3 2 3 15,-1 2-1-15,-4-1 3 16,-3 6-4-16,-6-2-9 15,-6 1 0-15,-3 1-1 0,-7-2-3 16,-2 7 3-16,-4 2 5 0,-4 2 5 16,-5 6 11-16,-3 1-1 62,-1 1-11-62,-2 8-7 0,1 1-2 0,-1 2-4 0,3-2 5 47,2-3 2-47,3-4-4 0,0 1 1 0,4-6-1 0,2-3-8 0,1-6 4 0,1-8 1 0,5-6-5 0,2-3 4 0,-1-4 1 0,-2-1-6 0,1-2-9 0,-4 0-13 0,1-6-16 0,-2-6-1 16,-1-5-7-16,-1 2-34 0,-4-6-31 62,-7-2-39-62,-5-1-79 0,-3-7-95 31</inkml:trace>
  <inkml:trace contextRef="#ctx0" brushRef="#br0" timeOffset="26588.3957">18175 1390 830 0,'0'0'0'0,"0"0"215"0,0 0-112 0,0 0-44 0,0 0 3 0,0 0 11 0,0 0-12 0,0 0-22 0,0 0-1 15,223-29-9-15,-177 29-24 0,-3 2-1 16,-4-2-8-16,-4 1-27 0,-4 2-14 16,-3 1-45-16,-7-1 12 0,-1-3 2 15,-1-7-53-15,-3-2-48 0,3-3-74 16,-3-1-247-16</inkml:trace>
  <inkml:trace contextRef="#ctx0" brushRef="#br0" timeOffset="27012.6243">18822 1171 789 0,'0'0'0'0,"0"0"161"15,0 0-76-15,0 0-25 0,0 0-6 16,0 0-7-16,0 0 4 0,0 0-3 15,0 0-13-15,176-20-2 0,-147 26 0 16,-1 0-6-16,1 2-7 0,-1 4 0 16,-6 1 3-16,1 2-4 15,-8 1-9-15,-5 1 0 0,-7 0-3 16,-3 5-1-16,-10 6 11 0,-10-3 4 16,-3 5-8-16,-4 5-3 0,-1-3 0 15,0 8 4-15,0 3-1 0,5-2-7 16,2 4-7-16,9-1 1 0,4-5 0 62,6-3 0-62,2-2 2 0,8-9 0 0,4-3-4 0,7-5 4 0,2-7 2 47,9-4-4-47,5-5 0 0,3-1 12 0,3-6-11 0,3-4 3 0,-2-1 0 0,-4-4-7 0,3 1-11 0,-5-1-30 0,-4-1-50 0,-4 3 12 0,-3 1-41 0,-2 1-78 16,-4-1-35-16,-5 3-109 62</inkml:trace>
  <inkml:trace contextRef="#ctx0" brushRef="#br0" timeOffset="30065.9922">12956 640 643 0,'0'0'0'0,"0"0"89"16,0 0-1-1,0 0-24-15,0 0-49 0,0 0-1 0,0 0 35 16,0 0 9-16,0 0 0 15,-89 277-1-15,63-198-4 16,-2 10-3-16,-6 1-3 0,-3 6-14 16,-7 7-6-16,-2 6-12 47,-2 6-2-47,-4 8-5 0,-1 0-5 0,0-1 4 0,0-9-3 0,5-10-4 0,0-10 0 0,10-10 9 15,4-6-8-15,5-9 1 0,4-4-1 0,2-10-1 16,6-6 0-1,2-12 0-15,8-7-90 47,5-7 6-47,2-5-55 47,3-5-86-47,7-3-43 0,2-9-176 0</inkml:trace>
  <inkml:trace contextRef="#ctx0" brushRef="#br0" timeOffset="30955.6986">22527 586 555 0,'0'0'0'0,"0"0"77"0,0 0 11 0,0 0 29 0,0 0-42 16,0 0-16-16,0 0-19 15,0 0-17-15,0 0-2 0,-29 45 7 16,16-5 5-16,-1 8 6 0,-1 10-1 16,0 7-6-16,1 4-4 15,1 3 4-15,-4 4 3 0,0 3-14 16,-2 2-15-16,0-4 2 16,1-2 1-16,-2-1 2 0,1 1 6 15,-3 0 0-15,0 0-4 31,-1 1 4-31,3-5 3 0,-1-6-1 0,2-3-5 0,5-4-7 0,0-2-7 0,-1-3 0 16,1-6 7-16,1-9-10 0,2-5 6 63,2-8 1-63,2-8-7 0,1-4-1 0,4-5-21 0,2-6-14 31,0-2-7-31,0 0-19 0,0 0-21 0,0 0-6 0,2 0-21 0,3 0-61 0,-1 0-78 0,-3-5-256 0</inkml:trace>
  <inkml:trace contextRef="#ctx0" brushRef="#br0" timeOffset="32874.2597">23361 2083 342 0,'0'0'0'0,"0"0"65"0,0 0 58 0,0 0-2 0,0 0-23 15,0 0-41-15,0 0-11 0,0 0 11 16,6-26 5-16,-1 17-2 15,0-4 1-15,0-1-5 0,0 0-3 16,1-2-9-16,-2-4-7 16,0 0 1-16,-1-6 11 0,-1-3-11 0,-2-1-10 15,1-3-12-15,-1-6-2 16,-1-6-2-16,-1-1-9 0,-3-8 3 16,1-1-2 30,4-2-8-46,0-7 5 0,3 5 1 0,5-3-4 0,2 0 1 0,2 8 2 0,0 6-2 0,-2 9 1 32,1 11 2-32,-3 7-4 0,-1 3 2 0,2 7 1 0,-3 2-2 0,3-1-2 0,1 6 2 0,9 1-11 15,4 3 9-15,6 0 2 16,10 5-3-16,6 3 8 0,4 0 0 47,3 2-7-47,-6 0 6 0,-2 2-2 0,-9 0-2 0,-3 1 1 0,-7 0 0 0,-7-4 0 0,-2 1-91 0,-5 0 26 31,-7-1-58-31,-4 3-21 16,-4-4-19-16,-15 5-162 0</inkml:trace>
  <inkml:trace contextRef="#ctx0" brushRef="#br0" timeOffset="33102.967">23576 1377 967 0,'0'0'0'0,"0"0"0"0,0 0 139 15,0 0-54-15,0 0-40 0,0 0-16 16,0 0-22-16,0 0-2 0,0 0-3 16,257 19-3-16,-230-19 2 0,-5 0-2 15,0-1-92-15,-5 1 8 0,-4 0-23 16,-5 0-48-16,0 0-33 15,0 0-78-15</inkml:trace>
  <inkml:trace contextRef="#ctx0" brushRef="#br0" timeOffset="34877.0533">24189 1562 57 0,'0'0'0'15,"0"0"2"-15,0 0-2 0,0 0 24 16,0 0-6-16,0 0-6 16,0 0 3-16,0 0 3 0,0 0-3 0,-2-9-5 15,1 9-8-15,1-1-1 0,-1 1 0 16,1 0 6-16,0 0 5 16,0 0-3-16,0 0 0 0,-1 0-6 0,0 0-3 15,-1 0 0 1,1-1-1-16,0-5 1 0,-1 3-23 0,0 2 14 15,1 1 9-15,0 0 0 16,0 0 0-16,-1 1 0 0,2 1-1 16,0-2 2-16,0 0 3 15,0 0-3-15,0 0 1 0,0 0 3 0,0 0-1 16,0 0-1-16,0 0 0 0,0 0 2 16,0 0 1-16,0 0-2 15,0 0-7-15,0 0 1 0,0-4-3 0,0 4-2 16,0 0 3-16,0-4-5 15,0 4-7-15,0 0 4 0,0 0-13 16,-2 2-4-16,0-1 10 16,0-1 2-16,1 0 4 0,1-1 26 0,-1 1 101 15,1 0-88-15,0 0-24 0,0 1 0 16,0 0-2-16,0 1 0 16,0-2 5-16,0 0-5 0,0 0 0 0,0-1-6 15,-5 1-11 1,3 3-14-16,0-2 14 0,0 0 12 0,2-1 8 15,0-2 50-15,0 2 42 16,0 0-58-16,1 0-32 0,3 0-4 16,-2 0 0-16,3 0 0 15,-4 0-1-15,0 0 0 0,-1 0 0 0,0 0 0 16,1 0-3-16,-1 0 4 0,0 0 3 0,0 0 0 16,0-2 5-1,0-1 33-15,0-2-2 0,0 1-9 0,0 2-7 16,0 1 6-16,0 1-11 15,0 0 0-15,0-3-3 0,0 0-3 16,2 2 17-16,0-3 21 16,0 2 0-16,-1-1 21 0,0-1-11 0,-1 1 3 15,0 1 2-15,0 2-2 0,0 0-6 16,0 0-5-16,0 0-13 16,0 3-12-16,0 7-16 0,-2 8 14 0,0 6-4 15,0 7 6-15,0 2 1 16,1 6-4-16,-1 1-9 0,-4-4 1 15,2-3 1 1,2-6-7-16,1-4 4 0,1-7-4 0,0-5-7 16,0-5 3-16,0-1-3 31,0-4-5-31,0-1 2 0,0 0 11 0,0-3-17 0,-3-6-32 62,-1-5-28-62,3-7-55 0,0-6-20 0,0-5-57 0,1-4-148 0,-2-5-172 0</inkml:trace>
  <inkml:trace contextRef="#ctx0" brushRef="#br0" timeOffset="34966.7087">24186 1277 932 0,'0'0'0'0,"0"0"125"16,0 0-19-16,0 0-78 16,0 0-26-16,0 0-4 0,0 0 4 0,0 0-3 15,-1 87-77-15,4-63-56 16,4-6-48-16,-3-1-223 0</inkml:trace>
  <inkml:trace contextRef="#ctx0" brushRef="#br0" timeOffset="35559.11">24594 1034 857 0,'0'0'0'0,"0"0"84"0,0 0 12 0,0 0-24 16,0 0 4-16,0 0-12 0,0 0-10 15,0 0-11-15,0 0-11 0,-14 207 3 16,5-157-10-16,2 3-13 16,0-3-2-16,2-3-5 0,2 0-3 15,2-5 5-15,1 1-2 0,0 1-6 16,0-4 2-16,1-3 8 15,3-5-5-15,3-9 10 0,1 1-5 0,0-5-7 16,3-4 5-16,1-3-3 63,2-6-7-63,3-4 6 0,2-2 7 0,3-3-10 0,2-10 0 31,0-2 10-31,2-1-14 0,1-2 2 15,-2 1 2-15,-1-1 0 0,0-1-1 0,-5 3 2 0,-1-2-2 0,-4 1 2 0,-6-1 4 0,-2 0-6 0,-4 1 2 0,0-1 9 0,-2 5-13 0,-2 1 6 16,-4 2 1 31,-5 5-6-47,1-1 4 16,-2 3 0-16,1-1-4 0,0 4 1 0,-4 0 4 31,1 9-2-31,1 5 7 0,0 0-4 0,1 5-8 0,2 5 8 0,2 0-2 0,5 2-4 0,3-1 2 62,0 6 5-62,1-4-7 0,10 2 4 0,5-3 4 0,2-6-9 0,2-3 6 32,2-1 3-32,-3-3-11 0,1-3-4 15,4-2-40-15,0-3-39 0,5-4-25 0,-1-1-49 0,1 0-119 0,4 0-102 0</inkml:trace>
  <inkml:trace contextRef="#ctx0" brushRef="#br0" timeOffset="36320.0065">26722 982 722 0,'0'0'0'0,"0"0"91"0,0 0 8 0,0 0-22 16,0 0-21-16,0 0-4 0,0 0 3 0,0 0-6 15,0 0-11-15,-123-19-10 16,99 27-6-16,-2 3-2 0,-3 1 3 15,4 1-7-15,3-5-3 16,-1 4 0-16,6 1 2 0,2-2-9 16,2 7 2-16,6-4-5 15,2 3-4-15,5 2 2 0,2 6 5 0,13-2-6 16,3 8 0-16,8 3 10 0,4-4-12 16,4 4 4-16,1-4 5 15,4-4-10 1,0 2 6-16,-4-1 5 15,-2-2-9-15,-8-2 2 0,-5-7 5 0,-2 4-9 0,-7-6 6 16,-5 1 3-16,-2 2-6 0,-4-8 0 16,0 4 23 31,-8-3 6-47,-3-3 8 0,-4 3-11 0,-7-1-8 0,-6 1 5 0,0-2 0 0,-7 0-7 0,-3-5 3 31,1 0-9-31,-1 4-10 0,1-6 0 0,1 4 8 0,3-3-11 0,1-2 6 0,7 2-4 0,4-1-17 15,5-1-2-15,4 0-13 16,4 0-26-16,5 0 8 0,3 0-16 47,3-1-58-47,8-4-24 0,7-1-1 0,4 2-47 31,5-6-52-31,3-1-115 0</inkml:trace>
  <inkml:trace contextRef="#ctx0" brushRef="#br0" timeOffset="36542.7168">27013 1358 846 0,'0'0'0'0,"0"0"41"0,0 0 75 0,0 0-38 0,0 0-44 0,0 0 2 0,0 0 13 0,0 0-5 0,0 0 6 0,15 105-3 0,-4-79-7 15,1 4-6-15,4 3-14 0,-1 0-7 16,4-4 6-16,-5 1-6 0,1-5-10 15,0-5 6-15,-1-2-5 0,-3-6-7 16,0-2 6-16,-3-3 2 0,-2-1-7 16,0-3-52-16,0-3-10 15,1 0-59-15,0 0-25 0,3-7-40 16,2-7-85-16,0-3-110 0</inkml:trace>
  <inkml:trace contextRef="#ctx0" brushRef="#br0" timeOffset="36767.9963">27492 1502 923 0,'0'0'0'0,"0"0"49"0,0 0 44 0,0 0 21 15,0 0-33-15,0 0-11 16,0 0-11-16,0 0-13 16,0 0-8-16,-430 377-17 0,365-322-10 15,-4 1-4-15,7-1-4 0,6-4-5 16,3-3-3 15,8-9-20-31,9-6-28 0,3-3-12 0,8-5-36 0,5-5-109 0,5-3-16 0,5-6-179 0</inkml:trace>
  <inkml:trace contextRef="#ctx0" brushRef="#br0" timeOffset="37850.8976">28079 1338 675 0,'0'0'0'0,"0"0"38"0,0 0 24 16,0 0 35-16,0 0-14 15,0 0-2-15,0 0-23 0,0 0-14 0,0 0-2 16,-43-62-1-16,19 62-8 0,-4 0-1 16,-3 2-3-16,-2 9-7 15,-1-2-1-15,5 4-8 0,5 1-8 0,6-4-2 16,6 7 0-16,8-2 2 15,4 8-8-15,4 1 6 0,11 3 2 16,7 1-6-16,5-2 2 16,4 5 8-16,3-4-12 0,-2 0 6 0,-3-2 13 47,-6-3-2-47,-6-3 5 0,-5-2-7 0,-4-6-2 0,-7 2 10 0,-1-4 3 0,0 0 3 15,-6-1 2-15,-4 0-9 16,-5 0-11-16,-6-1 2 0,-1-2-5 47,-5-1-7-47,-1-3 4 31,-1-1-4-31,-2 0-55 0,0-4 5 0,3 0-19 0,3-5-51 62,4 0-11-62,5-3-28 0,4-7-60 0,7 0-109 0</inkml:trace>
  <inkml:trace contextRef="#ctx0" brushRef="#br0" timeOffset="38122.0052">28801 815 852 0,'0'0'0'0,"0"0"103"0,0 0 40 0,0 0-80 0,0 0-45 15,0 0-9-15,0 0 17 16,0 0 0-16,-20 134-7 0,15-87 5 15,1 3-3-15,-2 0 1 16,1 0-1-16,-3-1-4 0,1 4-4 16,2-5 1-16,2 2-3 15,-1-1-7-15,2-6 7 0,0-1-7 16,-1-2-5-16,2-2 2 0,-2-2 5 16,1-6-8 15,1-3 4-31,-2-11-2 0,3-7-16 31,-2-1-3-15,2-4-31-16,0-4-49 0,0-6 13 0,0-7-59 0,-5-5-71 0,-2-4-84 0,-10-2-196 0</inkml:trace>
  <inkml:trace contextRef="#ctx0" brushRef="#br0" timeOffset="38666.2327">28379 1326 753 0,'0'0'0'0,"0"0"62"15,0 0 45-15,0 0-9 0,0 0-18 16,0 0-17-16,0 0-2 0,0 0-16 16,0 0-13-16,421-23-15 15,-369 23-10-15,-4 2 1 0,0-2-6 16,-3-2-3-16,1 0 2 31,-1-5 5-31,-2 1-8 0,-2-1-17 0,-1 2 6 0,-4-8-1 0,-3 4 13 0,-8 1 1 31,-9 4 0-31,-6 3-1 16,-2-1 2-16,-7-1-2 0,-1 0 2 0,0 3 43 0,-12 0-33 0,0 0-5 47,-5 0-5-47,1 0-2 0,-5 0 2 16,0 6 4-16,0 0-6 31,-2 6 2-31,-2-2 3 0,0 5-6 0,3 5 4 0,-3 2 2 0,6 6-2 0,3 0 7 0,7-2 4 0,5 4-2 0,4-8 5 0,7 2-2 0,6-4-7 15,5-1 14-15,2-2-6 63,5 1-10-63,3-3 5 0,4-8-5 0,1 1-6 0,5-6 2 0,-3-2 10 31,0 1-15-31,-2-1-38 0,-7 0-8 0,-1-6-49 0,-6 3 5 63,-1-2-64-63,-1-3-82 0,-5-3-86 0</inkml:trace>
  <inkml:trace contextRef="#ctx0" brushRef="#br0" timeOffset="38771.2629">29352 1327 985 0,'0'0'0'0,"0"0"12"0,0 0 40 15,0 0-24-15,0 0-3 0,0 0 6 0,0 0-13 0,0 0-14 16,0 0 0-16,-173 136-2 0,171-117-4 15,2-9-10-15,0 0-32 0,9-3-41 16,5-3 17-16,4-4-16 0,1 0-53 16,3-5-9-16,1-5-37 15,0 4-120-15</inkml:trace>
  <inkml:trace contextRef="#ctx0" brushRef="#br0" timeOffset="39260.0762">29772 1374 678 0,'0'0'0'0,"0"0"160"0,0 0-56 0,0 0-54 0,0 0-25 0,0 0 1 0,0 0 32 16,0 0-30-16,56 51-3 0,-73-37 8 15,-3 5-7-15,-2-4-6 16,-1 0-1-16,1 1-7 0,1 0 3 16,6-6 4-16,5-3-10 0,7-6-10 15,3-1 2-15,0 0 11 0,3-1-9 16,8-9-3-16,6 4 0 0,5-10-8 15,5 3 9-15,1-2-2 0,3 1-3 16,1 0 7-16,0 3-2 0,-2 5-2 31,-1 4 2-31,-5 2 0 0,-6 0-2 0,-8 7 2 0,-4 4 0 16,-3 4-1-16,-3-1 23 0,0 3-13 16,-3-2 6-16,-5-1 4 0,3-3-4 46,-2-1-5-46,4-5 0 0,3-3-7 0,0-2-2 0,0 0 8 0,5-7-2 0,10-6-3 0,3 2 1 16,8-7-4 15,3 1-4-31,4 1 4 0,0-3-3 0,-1 10-3 0,-6 1 8 0,-5 8 2 0,-5 0-3 0,-5 6 3 16,-4 6-2-16,-2 0 4 16,-1-1 6-16,-4 6-7 46,2-3-7-46,0 1 0 0,2-2 12 0,3-2-14 0,0-6 4 0,-1 3 4 32,3-4-6-32,-4-1-72 0,-1 6 13 0,-4-4-5 0,0 5 11 0,0-3-68 15,-5 5-142-15,-2 1-100 0</inkml:trace>
  <inkml:trace contextRef="#ctx0" brushRef="#br0" timeOffset="45356.3351">1384 3296 521 0,'0'0'0'0,"0"0"0"0,0 0 64 15,0 0-17-15,0 0-12 0,0 0-6 16,0 0 9-16,0 0-1 16,0 0-3-16,136 0 6 0,-106 6-10 15,3-3-14-15,5-1-5 0,5-2-1 16,6 0-2-16,2-6-2 0,1-1 1 15,2 1-1-15,-2 0 1 16,4 1 1-16,5-1-1 0,4 1-4 16,6-1 1-16,1-1 1 15,3 2-1 1,3-1-3-16,3 1 2 0,3-3-2 0,2-5 0 0,2 4-1 62,2-3 0-62,1 1 0 0,3 0 2 0,1-1-3 0,2 1 1 32,1 1 0-17,2-1 1-15,-2 5-1 0,0 0 1 0,0 2-1 0,2-2 0 0,1 0 0 0,-2-1 0 0,3 1 0 0,3 0 0 0,-1 1 0 0,1-1 0 0,4 4 1 0,1-1-1 0,-2-2 0 16,3 1 1 46,-2 0-1-62,-2-1 0 0,-1 3 0 0,3 0 0 0,0 2 0 0,1 0-1 32,4 0 2-32,1 0-1 0,-1 0 0 0,1 0-1 0,-4 0 1 15,0 0 1-15,-2 2-1 0,2 2 0 0,0-1 1 0,-1-1-1 63,3 0 0-63,-3-2 0 0,3 0 0 0,0 0 0 31,-2 0 0-31,-2 0 0 0,2 0-1 0,-1 0 1 0,2 0 0 0,0 1 1 0,1 5 0 0,4 1-2 16,-3-1 1-16,2 5 0 0,-3-4 0 0,-1-4 0 62,3 1 1-62,1-1-2 0,3-3 2 0,0 0-1 0,0 0 0 0,-1 0-1 0,2 0 1 0,-2 2 0 31,-2-2 1-31,0 3-1 0,-3 0 0 0,3-2 0 0,4 1 1 0,2 1-1 0,-2-1 0 0,4 1 1 0,0-1-1 0,-4 0 4 16,-1 1-3-16,0-3 0 0,-2 0 1 0,6 0 1 0,1 0 5 0,2 4 4 0,-3 1-1 0,1 1 3 0,-2 1-4 16,0 0-3-16,-1-3-5 0,3 1 2 0,0-1-2 47,3 0-2-47,1-1 0 0,0-1 3 0,3 0-4 0,-3-2 2 0,-1 0 1 0,1 2-1 31,-1 1 4-31,5 2 1 15,-1 0-1-15,2 3 5 0,3-2-3 0,-1 0-4 0,1-4 1 0,4 3-3 0,4-4-2 0,2-1 2 16,6 0 1-16,-1-4-3 0,6-4 2 16,-3 0 1 15,0-1-3-15,1 2 2-16,-2 1-1 0,6 3 0 0,0-2 0 0,3 3 3 0,-2 0-5 0,-4 0 4 31,3 2 0-31,-4 0-3 0,3 0 2 0,3 0-2 0,2-1 0 0,3-3 2 15,-3-2 1-15,0-1-2 0,2-1 0 16,-1 3 0-16,4 2 0 0,1-3-1 47,-2 2 1-47,-1 0 0 0,-1 0 2 0,-2-1-2 0,5 0 0 0,0 3 0 0,3 2 2 31,-4 0-4-31,-5 0 2 0,4 0 0 0,-4-2 0 16,6 1 0-16,0-1 2 0,2 2-4 0,-4-6 4 0,-1 2-2 0,-1 0-2 0,-3-2 4 47,2 3-1-32,4 1-1-15,-1-2 0 0,-3 1 4 0,1-1-4 0,-3 1 0 32,0-3 4-32,1 0-5 0,1 0 2 0,0-3 1 0,-3-1-2 0,1 3 0 0,0-2 1 0,0 2-2 0,1 2 1 0,-1-1 1 0,2 1-2 15,-6 0 2-15,-3-1 3 16,1 0-4-16,-2-1 0 0,3 1 7 47,0 0-7-47,0-1 0 31,-4-5 2-31,0 3-2 0,1-2 0 0,-6-1 1 0,7 2-2 0,-2-4 2 62,1 3 0-62,-1 1-2 0,-6-1 2 0,-1 3 3 0,-5-1-3 0,-3 1 5 0,4 0-4 47,0-1-2-47,-3 2 0 0,2 0 6 0,-3 0-6 0,-2-3 0 0,0 2 1 0,-4-2-2 0,3 2 2 0,-4 1 1 0,-2-2-2 0,-2 0 0 0,-4 2 2 0,-4-2 1 0,-3 3 7 16,-4 3-2-16,-1-1-4 0,-1 1 3 62,2-2-2-62,-2 3-5 0,-1-2 0 0,-2 0 5 0,-5 0-5 0,-4-1 0 0,-8 4 2 0,-6-4-2 32,-8 1 0-32,-3 1-1 0,-3 0-10 0,-4 1-18 62,-4 2-24-62,1 0-15 0,-3 0 21 0,-2 2 4 0,-1 3-2 0,-3 4 12 0,-2-2 7 0,-2 3-17 47,-1 2-18-47,-1 1-60 0,-1-1-62 0,1 4-92 0</inkml:trace>
  <inkml:trace contextRef="#ctx0" brushRef="#br0" timeOffset="49966.0608">1861 5532 562 0,'0'0'0'0,"0"0"38"0,0 0 65 16,0 0-11-16,0 0-43 16,0 0-12-16,0 0-2 0,0 0-3 0,0 0 0 15,142-83-10-15,-120 79-1 16,0 2 4-16,1 2-3 0,-2 0-5 16,0 6-1-16,-5 1 1 0,0 4 3 0,-5 0-1 15,-2 3 5-15,-5 0-5 16,0 2-3-16,-4 0-2 0,0-1 3 15,-8 2-3-15,1-1-8 16,-6 4 0-16,1 2-2 16,-2 0-2-16,-5 6 4 0,0 3-1 0,-3-1-1 31,-1 3 0-31,2 0-3 0,1 0-2 0,0-1 2 16,3 2 1-16,-1 0-3 0,2-2 2 0,4-2 0 15,4-3-2-15,2-5 0 0,4-2 0 63,0-3-2-63,2 0 3 0,2-3 0 0,5-3-7 0,4 3 8 31,4-4-2-31,-1-2-1 0,6 0 4 0,0-3 0 0,3-1-1 0,3-4 5 16,3-2 0-16,4-7-4 62,2-8 5-62,0-7-3 0,0-4-3 0,3-12 5 0,-1-6-4 0,2-4-2 31,0-4 0-31,-1 0 4 0,-2 0-5 0,-1-3 2 0,-4 3 2 0,-3-5-4 0,-3 4 2 16,-4 1 3-16,-4 1-5 0,-2 7 2 0,1 3 1 0,-4 8-3 0,0 12 2 0,-6 8 11 0,-3 8 10 0,-2 7 11 0,-1 4 0 0,-5 8-17 0,-3 15-12 0,-4 11-1 16,2 15 4-16,2 7 8 0,3 7 4 62,5 3 2-62,7-2-2 0,3-1-11 0,4-6-4 0,4-7 4 0,2-8-4 0,-3-6-1 31,1-10-2-31,-2-7 1 0,0-7-2 0,-3-7 0 0,-2-5-65 0,-5-4-16 0,-2 0 13 0,-3-3-10 0,-1-2-66 0,0 0-7 16,-6-1-97-16,-8-1-275 16</inkml:trace>
  <inkml:trace contextRef="#ctx0" brushRef="#br0" timeOffset="50375.4931">1010 6398 674 0,'0'0'0'0,"0"0"154"15,0 0-40-15,0 0-53 16,0 0-44-16,0 0 0 0,0 0 56 16,0 0-7-16,85 19-13 0,-47-17 6 0,2-2-15 15,2 0-11-15,1-1-15 16,-3-3-6-16,1-4-8 0,-3 1-2 16,0 1 1-16,1-1-6 15,-6 2-71-15,1 2-58 0,-1 0-67 16,-5 3-183-16</inkml:trace>
  <inkml:trace contextRef="#ctx0" brushRef="#br0" timeOffset="51480.1044">1148 5842 333 0,'0'0'0'0,"0"0"52"0,0 0 30 0,0 0-5 0,0 0-8 0,0 0-2 15,0 0-4-15,0 0-10 16,0 0-6-16,-35-89-4 0,35 89 1 16,0 0-10-16,1 0-8 0,2 8-19 15,8 3 4-15,3 7 30 16,5 7 15-16,3 2-7 0,2 6-12 16,3-2 1-16,-6-1-1 0,3-5-10 15,-6-1-9-15,1-5-2 31,-4-2-4-31,0-2-5 0,-1-3-1 0,-3-4-4 0,-2 1-1 0,-2-3 2 16,-1-2-1 0,4 2-4-16,-2-1-23 0,-3-2-16 0,0 0-26 0,-2-3-11 0,-3 0-12 15,4-3-26-15,-1-5-16 0,-1-5-65 16,1-3-99 15</inkml:trace>
  <inkml:trace contextRef="#ctx0" brushRef="#br0" timeOffset="51782.9595">1434 5710 600 0,'0'0'0'0,"0"0"191"15,0 0-72-15,0 0-54 0,0 0-20 16,0 0-6-16,0 0-3 0,0 0-8 16,0 0-5-16,-82 157 0 0,61-128-12 15,2 2-7-15,-2-1-1 0,2-3 0 16,0-5-4-16,0-5-5 15,3-4-19-15,-1-1-15 0,0-4 10 16,5 0-12-16,0-3-22 0,0-2 6 16,3-2 16-16,3-1 1 0,-1 0 8 15,3-1 3-15,1-4 11 0,3 1 11 16,0-3 5-16,0 0 6 16,6 1 21-16,-2 1 13 0,9 1 7 15,3-1 1-15,3 0 2 0,3-2-5 16,1 0-12-16,1-5-9 0,4 2-10 15,0-3-7-15,-2-2-2 0,-1 2 0 16,-7-2 0 31,-3 0-4-47,-3 1-79 0,-1-3-4 0,-1 3-45 0,-3-1-162 0,-7-2-65 0</inkml:trace>
  <inkml:trace contextRef="#ctx0" brushRef="#br0" timeOffset="51992.3224">1302 5707 823 0,'0'0'0'0,"0"0"74"0,0 0 14 0,0 0-33 16,0 0-5-16,0 0 27 0,0 0-22 15,0 0-21-15,0 0-9 0,-44 322-15 16,43-285-6-16,-1-5-3 0,2-8 2 16,0-4-3-16,0-3 0 15,0-7-27-15,0-1-6 0,0-2-16 16,1-3-21-16,-1-2-9 0,0 0-20 15,1-1-22-15,0-1-31 0,1 0-85 16,0-5-120-16</inkml:trace>
  <inkml:trace contextRef="#ctx0" brushRef="#br0" timeOffset="53370.3326">3007 5921 289 0,'0'0'0'0,"0"0"0"0,0 0 6 0,0 0-4 15,0 0-1-15,0 0 1 0,0 0 19 0,0 0 38 16,0 0 1-16,-12 55-2 0,12-53-6 16,0-2-10-16,0 0 14 15,0 0 9-15,0 1-5 0,0-1 7 0,0 2 4 16,0-2-20-16,0 0-12 15,0 0 10-15,0-3 12 16,0-3-15-16,0-3-14 0,0-7-12 16,3-2 1-16,4-4-2 0,3-6-1 0,2-3 1 15,2-3 2-15,-1-6-3 32,5 0-8-32,-3-2-6 0,2-2 3 0,-2 3-3 0,-5 4-1 15,-1 1 3-15,-2 5 0 16,-1 0 2-16,1 4 2 47,1-1-2-47,-4 6-3 0,3 0 2 0,0 5-2 31,-1-1 3-31,-1 6 0 0,-3 3 0 0,0 6 1 0,-1 3 2 0,0 0-6 0,1 1-9 0,2 7-2 0,2 7 6 0,3 8 0 16,-1 17 6-16,1 8-3 0,-2 10 1 0,0 10 0 0,0 1-2 15,0-3-3-15,1-3 2 0,2-5 0 47,-3-11-1-47,3-3 0 0,-3-7 0 0,2-11 0 0,-1-2 2 0,-2-10-1 0,-1-5-1 31,4-5 0-15,-1-4 3-16,3-7 6 0,4-11 21 0,0-15 5 0,10-14-14 16,3-15-8-16,7-10-6 46,2-6-5-46,1 0 3 47,-2-2-2-47,-2 4-3 0,-4 5 0 0,0 8 5 0,-2 7-7 0,-6 9 4 16,0 8 0-16,-5 7-2 0,-4 7-1 47,-3 8 0-47,-3 5-85 0,-2 8-3 0,-1 4-53 0,-2 4-130 0,-2 11 2 0,-1 6-195 47</inkml:trace>
  <inkml:trace contextRef="#ctx0" brushRef="#br0" timeOffset="53668.3548">4151 5270 809 0,'0'0'0'0,"0"0"87"0,0 0 0 0,0 0-18 0,0 0-6 0,0 0-18 0,0 0-16 0,0 0 4 15,0 0 4-15,3 90 10 0,0-46 0 16,1 5-12-16,-2 9-10 0,1 4-3 16,3 1-2-16,-3-3-3 15,4-3-3-15,-3-5-3 0,1-4-5 16,1-5-5-16,-2-5 4 0,1-7-4 16,-1-7-2-1,2-6 2-15,-2-7 2 0,1-4-3 0,0-4-45 0,-1-3-12 47,3 0-16-47,-2-10-6 0,1-2-18 0,3-2-50 0,-1-2-32 0,1 0-80 0,1-1-159 63</inkml:trace>
  <inkml:trace contextRef="#ctx0" brushRef="#br0" timeOffset="54133.1501">4778 5199 385 0,'0'0'0'0,"0"0"86"0,0 0 6 16,0 0 4-16,0 0-17 16,0 0-2-16,0 0 11 0,0 0-27 0,0 0-29 15,4-10-6-15,7 30 25 16,3 7 18-16,8 10 3 16,3 6-14-16,6 5-9 0,1 2 6 15,3 3-5-15,-1-3-7 0,0-3-9 16,0-1-12-16,-1-2-5 0,-4-5-7 15,2-3-4 1,-6-2-2-16,-2-5-5 0,-3 0 2 16,0-6 6-16,-7-4-9 31,0-3-18-31,-3-6-16 0,-3-3-19 0,-2-4 8 0,-2-2-9 0,1-1-28 0,-2-4 1 16,0-6-2-16,-1 0-39 0,2-5-34 0,-3-1-12 46,0-4-55-46,0-5-62 0</inkml:trace>
  <inkml:trace contextRef="#ctx0" brushRef="#br0" timeOffset="54335.4178">5348 5223 900 0,'0'0'0'15,"0"0"136"-15,0 0-35 0,0 0-36 16,0 0-3-16,0 0-4 0,0 0-2 15,0 0 4-15,0 0-7 0,-212 332-12 16,169-256-16-16,-1 4-15 0,3-3-8 16,-1-5 2-16,6-7-2 15,7-8-4-15,6-11-45 0,9-10-10 16,4-11-38-16,6-7-15 0,4-3-74 47,0-1-118-47,3-6-128 0</inkml:trace>
  <inkml:trace contextRef="#ctx0" brushRef="#br0" timeOffset="55005.5959">7301 6021 511 0,'0'0'0'0,"0"0"179"0,0 0-75 0,0 0-7 0,0 0-8 0,0 0-19 15,0 0 19-15,0 0-1 16,0 0-29-16,90-33-17 0,-78-7-7 16,1-5 0-16,0-8-9 15,-1-5-6-15,-4-5-4 0,-3-3-9 16,-3-5-6-16,-2-2 4 0,-4 2-4 0,-4 7-2 16,-4 6 1-16,1 13-1 46,1 12-2-46,-1 10 5 0,8 7-1 0,1 8-1 0,2 3-1 0,0-1 0 0,8 5-16 0,8-2 13 0,9 3 1 0,12 0 6 47,8 0 10-47,8 2-1 0,5 0 2 0,2 0 1 0,1 3-8 0,-3 1-6 0,-6 2 4 16,-5 1-3 0,-9-1-3-16,-7 0-22 0,-8 0-31 46,-10 1-29-46,-6-1-10 0,-7 4-56 0,-11 1-78 0,-8 3-95 0,-9-2-199 32</inkml:trace>
  <inkml:trace contextRef="#ctx0" brushRef="#br0" timeOffset="55314.7872">7647 5582 817 0,'0'0'0'16,"0"0"65"-16,0 0 22 0,0 0-38 15,0 0 5-15,0 0 8 0,0 0-6 16,0 0 6-16,0 0-11 0,277 3-2 15,-245-9-3-15,-4 6-12 16,-2-1-12-16,-4 1-11 0,-2 0-3 16,-3 6-4-16,-5 1-3 0,-1 5 6 15,-3 2 3-15,1 4 3 0,-4 2-1 16,2 5-5-16,-2-1-5 0,-3 1 4 16,3 0-5-16,-2-5-1 31,-1 1 0-31,2-6 4 0,-1-2-4 0,1-2 0 0,-2-5 3 31,-1-5-3-31,-1 0-47 0,0-1-2 0,0 0-27 0,0-6 19 0,-1-2-22 0,-1-5-92 16,1-2-1-16,1-3-36 15,0-7-76-15</inkml:trace>
  <inkml:trace contextRef="#ctx0" brushRef="#br0" timeOffset="55402.9779">8205 5306 1032 0,'0'0'0'0,"0"0"145"0,0 0-95 0,0 0-39 0,0 0-13 0,0 0 1 0,0 0 2 16,0 0-2-16,6 34-122 0,-3-24-7 15,2 1-91-15,-2 1-215 0</inkml:trace>
  <inkml:trace contextRef="#ctx0" brushRef="#br0" timeOffset="55924.4471">8645 4903 941 0,'0'0'0'0,"0"0"37"0,0 0-7 0,0 0 28 0,0 0-1 16,0 0-18-16,0 0 7 15,0 0 5-15,0 0-14 0,-78 293-14 0,71-235-6 16,2 3-3-16,-1 3-4 15,2 2 3-15,4-4 4 16,2-2 1-16,7-8 0 0,2-8-4 63,4-7-9-63,1-6-3 0,5-9 2 0,1-5-2 0,1-7-3 31,4-8 2-31,0-2 5 0,2-8-5 0,-1-7 6 0,3-8-5 0,4-3-1 0,-1-2 4 0,-1-2-4 0,-1 1-2 15,-5 1 2-15,-3 1 0 0,-4-1-1 0,-5 2 0 0,-7 0 3 16,-5 7-3-16,-3 3 0 0,-11 1 9 47,-8 6-9-47,-7 3 0 0,-2 6 2 0,-3 2-2 0,4 12-4 0,-1 8 6 31,4 8 0-31,5 2 4 16,3 1-6-16,6 2 0 0,6-3 0 0,4 0 0 47,0-3 0-47,11-3-4 15,4-2 4-15,7-4-25 32,7-2-5-32,-1-5-23 0,8-2-32 0,5-5-22 0,6-5-34 0,7-1-70 0,2 0-70 0,2-4-116 0</inkml:trace>
  <inkml:trace contextRef="#ctx0" brushRef="#br0" timeOffset="56649.3601">11231 5010 523 0,'0'0'0'0,"0"0"145"0,0 0-46 0,0 0-35 0,0 0 3 16,0 0-9-16,0 0-6 0,0 0 3 0,0 0-9 16,-217-53-8-1,183 67 3-15,1 3-10 0,6-2-2 16,-1 2-1-16,7-1-6 0,3 1-4 15,6 0-4-15,5 3-5 0,7 0-6 16,0 1-2-16,11 4 4 16,10 1 0-16,4-1 1 0,13 3 4 0,2-3-3 31,9-1-2-31,1-2 3 0,-1-5 1 0,-4 0-4 0,-4 0 1 31,-9-1 1-31,-8-4-3 0,-11 1 1 31,-7 0 0-31,-6-1 6 0,-2 3 14 0,-5 0 3 0,-11-1 2 0,-3 0-2 47,-4 0-11-47,-8-4-6 0,-1 2 3 0,-4-2-5 0,-3-6 6 32,-2 4-1-32,3 0-8 0,0 0-6 0,4-2 0 0,5-1 4 0,4-3-5 15,6 0-9-15,6 1-21 0,5-2-22 0,4-1 3 0,4 0-15 0,2-1-17 0,0-4-33 0,8-3-5 16,6 1-8-16,6 0-8 47,3-1-73-47,2-2-145 0</inkml:trace>
  <inkml:trace contextRef="#ctx0" brushRef="#br0" timeOffset="56926.1032">11411 5285 819 0,'0'0'0'0,"0"0"90"0,0 0 7 16,0 0-39-16,0 0 8 0,0 0 13 0,0 0-5 0,0 0-14 16,0 0-9-16,120 188-3 15,-101-158-1-15,-2-1-12 0,0-2-13 16,-1 2-19-16,-4-7 3 0,-1-3-3 16,-1-4-3-16,-5-7 0 0,2-1 0 15,-3-5-49-15,2 0 8 0,0-2-16 16,2-2-17-16,-1-5-8 0,1-5-23 15,1-1-42-15,2 0-11 16,-1-5-1-16,1 2-64 0,-1-3 63 16,1-2-8-16</inkml:trace>
  <inkml:trace contextRef="#ctx0" brushRef="#br0" timeOffset="57075.7921">11821 5429 316 0,'0'0'0'0,"0"0"398"0,0 0-252 0,0 0 2 0,0 0-33 0,0 0-22 0,0 0-22 16,0 0-24-16,0 0-4 0,-68 162 9 15,42-118-16-15,-2 6 0 0,-5 4 3 16,-4 5-6-16,-5 2-14 0,0 2-10 16,-3-1-4-16,2-3-2 0,4-5-4 31,-2-8-1-15,10-7-15-16,9-12-18 0,5-8-12 0,7-8-32 0,5-8-56 0,5-3-70 15,5 0-88-15,10-10-160 16</inkml:trace>
  <inkml:trace contextRef="#ctx0" brushRef="#br0" timeOffset="57530.1336">12330 5382 840 0,'0'0'0'0,"0"0"27"0,0 0 69 15,0 0-14-15,0 0-27 0,0 0 0 16,0 0 2-16,0 0-3 0,-90-40-4 0,70 49-17 16,0 0-9-1,3 4-3-15,2-4-8 0,4 4-8 0,5-1-2 16,3 1 7-16,3 1-4 16,5-1-1-16,6 4 2 0,4 3-6 15,4-1-1-15,3 2 0 0,-2-4 3 16,4 1-4-16,-2 1 2 0,0-3 4 31,-4 1-5-31,-3 0 0 0,-3-4 12 0,-3-4-6 0,-3 2 6 16,-3-4 3-1,-3 2 7-15,0-1 7 0,-7 0-3 0,-4 2-2 0,-5 1-12 16,-6-3-7-16,-2 4-4 16,-5-2 4-16,-1-1-4 0,-2-1-2 15,-1-2 2-15,-1-1-2 47,1-3-80-47,0-2 11 0,7 0-16 0,4-3-23 0,8-2-35 0,8 0-34 16,5-1-127-1,1-4-85-15</inkml:trace>
  <inkml:trace contextRef="#ctx0" brushRef="#br0" timeOffset="57864.5351">12965 4767 798 0,'0'0'0'15,"0"0"158"-15,0 0-52 0,0 0-46 16,0 0-29-16,0 0-4 16,0 0 2-16,0 0 11 0,0 0-2 0,-59 187-9 15,51-127 6 1,0 5-2-16,2 4-2 0,2-1 10 0,3-3-4 15,1-1-6-15,0-5-7 16,4-7-13-16,4-8-6 63,2-5-5-63,0-3 0 0,1-5 6 0,0-5-6 0,-1-3 0 0,0-4 0 31,-1-4-56-31,-3-7 25 0,0-2-7 0,2-6-34 15,-3-2 0-15,-2-4-34 0,0-5-62 0,0-3-65 0,-3-4-121 16</inkml:trace>
  <inkml:trace contextRef="#ctx0" brushRef="#br0" timeOffset="58255.2098">12711 5392 891 0,'0'0'0'0,"0"0"0"15,0 0 78-15,0 0-22 0,0 0-8 16,0 0 9-16,0 0-1 0,0 0-9 15,0 0-11-15,450-44-9 0,-396 38-13 16,-1-2-7-16,-7 0-5 0,-4-1-2 16,-6 1 0-1,-6 1 4-15,-7 0-4 0,-8 1 0 16,-4 5 11-16,-7-1 14 16,-2 2 12-16,-2 0-2 0,-9 0 1 0,-5 5-23 15,-8 3-8-15,-4 2-6 0,-4 5 2 0,1 0 4 16,3 2-5-16,-2 0 0 47,4 2 3-47,2 2-3 0,5 0 0 0,4 5 3 0,7 0-3 31,6 1 0-31,0-2 9 0,10-2-4 0,5 0 3 0,4-1-2 0,2-5-4 0,5 1 4 0,3-7-3 0,2-2-3 16,0-4 0-16,-1-1 7 15,-4-3-9-15,-5 0-19 0,-2-1-17 31,-1-4-37-31,-4-1-5 0,-3-4-33 0,-1-1-75 0,-1 0-18 16,-3-2-47-16,1-3-113 0</inkml:trace>
  <inkml:trace contextRef="#ctx0" brushRef="#br0" timeOffset="58901.0912">13604 5335 1085 0,'0'0'0'0,"0"0"66"0,0 0-45 15,0 0-7-15,0 0-8 16,0 0-6-16,0 0 0 0,0 0 0 16,0 0 14-16,-179 103-12 0,171-93 0 15,8-5-3-15,0-2-7 0,12-2 3 16,7-1-10-16,-2 0-4 16,5-4-1-16,-2-2-26 0,4 0-12 15,1 0 23-15,4 3 5 0,1 2-16 16,0-1 18-16,4-2-14 15,-2 0-17-15,0-2 36 0,-3 2 21 0,1 4 2 16,0-2 0-16,-5 0 32 0,-2 2 39 31,-6 0-8-31,0 7-8 0,-7 4 0 0,-4-1-1 0,-3 4-4 47,-3-2 3-47,0 2-22 0,-6-3-14 0,-1 4 2 0,-2-5 5 0,-2 3-3 0,0-2-7 31,2-1-3-31,0-2-2 0,4-4 1 0,3-4 2 0,2 0-4 0,4-4-4 0,6-6 3 16,2 2-5-16,5-7-3 0,7-1 2 16,5-2 2 31,2 5-4-47,0 1 2 0,-3 4-2 0,-4 4 2 0,-3 4 3 0,-5 0-1 31,-4 4-3-31,-5 10 0 0,-4 1 5 0,-3 3 4 0,-1 4 8 0,-4-4 5 0,-5 3-2 0,1-3-2 0,4 0-1 0,-2-5-11 15,4-4-2-15,2-6-5 63,1-3-9-63,4-6 4 0,6-7 5 16,6-4-6-1,3-4-2-15,3 4 2 0,3 3 2 0,-1 2 6 0,-2 7-2 0,1 1-2 0,-2 4 6 0,-3 4-1 0,-4 3-4 0,-3 4 4 0,-6 0 1 0,1-2 1 0,-3 1 1 16,3-2-3-16,-2-3-4 0,1 3-15 0,0-5-37 47,3-3-28-47,-1 0-48 0,1 0-57 0,0 0-119 0,-4 2-127 0</inkml:trace>
  <inkml:trace contextRef="#ctx0" brushRef="#br0" timeOffset="64528.2444">3518 6940 678 0,'0'0'0'0,"0"0"72"0,0 0-28 16,0 0-15-16,0 0 27 0,0 0 4 0,0 0-15 16,0 0-6-16,-37 148-12 15,19-100-10-15,-1 2-5 0,-4 0-8 0,1-2-1 16,1-1 14-16,3-6 6 15,5-4-8-15,1-2 0 0,6-5-6 16,3-2 4-16,3-2-2 16,4-4 0 15,9 0-4-31,5-8 5 0,9 0 5 0,7-4 2 0,12-9 5 0,9-1 5 0,11-7 0 16,4-8-6-16,2-2-9 0,-2 1-10 0,-3-5 1 0,-10 7-4 62,-3 1-2-62,-8 1 2 0,-7 8-3 0,-7-2-38 0,-9 6-8 0,-5 0-26 31,-9 0-51-15,-3 3-6-16,-6 0-35 0,-2-3-104 0,-10 0-131 0</inkml:trace>
  <inkml:trace contextRef="#ctx0" brushRef="#br0" timeOffset="64780.2658">3976 7209 684 0,'0'0'0'0,"0"0"77"15,0 0 20-15,0 0-22 0,0 0-1 0,0 0 7 16,0 0-10-16,0 0-14 16,0 0-21-16,302 98-2 0,-292-74 3 15,-7 0 2-15,-3 1-7 0,-6 2 11 16,-11 4 0-16,-4 1-12 0,-7 2-12 15,-6-2-8-15,2 4-5 0,-2-3-7 16,4 0 2-16,2 1-2 0,3-1-55 16,3-2-16-16,6-2-47 15,3 0-91-15,4-3-33 0,3-3-153 16</inkml:trace>
  <inkml:trace contextRef="#ctx0" brushRef="#br0" timeOffset="66006.0717">5250 7332 599 0,'0'0'0'0,"0"0"86"0,0 0 8 16,0 0-27-16,0 0-11 16,0 0 3-16,0 0 0 0,0 0-16 0,0 0-15 15,-94 31-9-15,83-16-2 0,-1 3 4 0,-2 7-5 16,-1 5-1 0,2 5-2-16,0 7 1 0,2 0 2 15,0 4-4-15,3 4-1 0,6 1 6 16,2-3-1-16,0-3-5 0,9-5 1 15,4-4-4-15,4-6-5 47,6-5 3-47,3-9-3 0,5-3-1 0,3-9 6 0,3-4-5 0,4-2 0 32,2-12 3-32,1-3 0 15,2-4-3-15,-2-5 0 0,-2-3-3 0,-3 0 0 0,-1 0 6 0,-6 0-6 0,-4 5 0 0,-5-2 0 0,-8 4 11 16,-3 2-3-1,-4 6 12-15,-6 5 7 0,-2-1 16 47,-1 1-6-47,-4 1-22 0,-6 2-17 0,1 0 3 0,-2 6 4 32,-2 0-9-32,-1 5 5 0,1 4-2 0,2 6-8 0,-1 1 8 0,4 3-1 0,2 4-4 0,3 4 7 0,0 0-2 0,3 1-6 15,1-4 6-15,1-2-2 63,10 0-1-63,2-2 2 0,3-2 1 0,5-4-1 0,0-1 4 0,0-4-2 31,3-2 1-31,1-4 5 0,-4-3 0 16,3-9 3-16,0 1 4 0,-3-11-2 0,2 3 0 0,0-8-1 0,-2 0-7 0,-1-1-1 0,0-2 1 0,-5 2 0 0,-3-2-3 0,-4 4 0 15,-4-3 8-15,-4 2-6 0,-5 0 5 47,-6 1-6-47,-6 2-2 0,-3 3-22 0,4 10 6 0,-4 0-6 16,3 5 14 15,-3 3 2-31,2 0-2 0,2 4 5 0,5 3 0 0,3-2-2 0,4-1 1 0,2-1-2 0,2 0-3 0,0 0 4 0,2-3-1 0,8 0 4 0,4 2 3 16,4-2 0-1,2 0 0-15,8 0 0 47,-2-2 2-47,4 1-3 0,-3 1 0 0,-4 6 0 0,-1 1 2 0,0 7 8 0,-5 0 0 0,-2 3-1 31,-4 0 3-31,-2-1-3 0,-5-3-1 0,-2 3 1 0,-2-3-5 0,0 1-1 16,-1-2 4-16,-4-1-3 0,-1-3-2 0,2 1 3 0,-2-6-2 0,4-2 1 62,0-1 7-62,2 0-3 0,0-7-6 0,2-3-2 0,7-6-9 0,5-3 5 0,7 0 6 0,1 1-2 0,3 1-4 47,-1 4 5-47,2 2 0 0,-4 5-6 0,-3 6 8 0,1 3 5 0,-4 7 7 0,2 3 6 0,-3 4-5 0,0 0-3 0,-2 1-4 16,0-1-5-16,-3-4-3 16,0-2 0-16,3-2 0 0,1-2-56 46,0 0 8-46,0-4-11 0,1 3-55 0,-2-4-9 32,0 3-44-32,-1-2-75 0,-2-3-113 0</inkml:trace>
  <inkml:trace contextRef="#ctx0" brushRef="#br0" timeOffset="67173.5867">7117 7496 693 0,'0'0'0'0,"0"0"112"16,0 0-38-16,0 0 9 0,0 0-8 16,0 0-7-16,0 0-3 15,0 0-21-15,0 0-15 0,-75-24 3 16,60 32-4-16,1 4-1 0,0 0 2 15,1 0-12-15,-1 4-9 0,1 1-4 16,0 1 4-16,2 3 0 0,2 2-4 16,3 4-2-16,4 3-3 15,1-5 1-15,1 2 0 0,8-1 9 47,0-3-6-47,5-2 3 0,0-4-1 0,6-4-1 0,1-3 3 0,5-1-1 0,1-7-2 0,5-2 4 47,1-6 0-47,2-4-5 0,0-4 3 0,-2 0-3 0,-2-1-5 0,-3-4 4 0,-1-1 1 0,-1 1-4 0,-3 0 2 16,1 0 2-16,-3 2-3 15,-5 0 0 32,-1 1 2-47,-8 2-2 0,-3 3 0 0,-3-1 11 0,-1 1-8 31,-5 2 3-31,-4 4-5 0,-2-2-2 0,-2 7 0 0,-1 0 0 0,0 0-6 0,-3 2 8 0,4 5-2 16,-2 0-3-16,4 2 3 0,0 3-1 0,3 0-3 0,2 1 4 0,1-2-2 63,4 2-1-63,-1 2 3 0,3-1 2 0,0 4 1 31,6-2 4-31,0-4-1 15,2 1-5-15,2-5 0 0,3-2 9 0,0-4-3 16,5-2 7 0,-1-1-2 31,5-6-3-47,3-6-2 0,0-1-1 0,1-2-6 0,0-1 2 31,1 2 3-31,0 0-5 0,-1 2 1 0,-3 1 1 0,-2 5-2 0,0-1 0 0,-1 7 0 0,0 1-3 0,-2 0 4 0,-1 3 0 0,-4 6-6 0,-1 5 8 15,-3 1-4-15,-2 5 1 0,-3 2 1 0,-3 1 5 0,1 5-4 0,-2-2 3 0,0 5 0 0,-4-1 1 16,-7-1 3-16,-3 2-5 0,-1 2 1 47,-2-2 2-47,-2 0-3 0,-2 1-4 0,-1-4 2 0,-1-1 3 0,2-1-5 31,-2-5 2-31,3-2 2 0,3-5-4 0,4-3 2 0,4-5 4 16,2-5-5-16,4 2 0 0,-1-3 9 0,3 0-12 0,1-6 1 0,0 0-6 0,0-1 0 0,2-5 9 0,1 4-1 0,3-5 0 0,-2-4 0 0,3 0 0 15,1-3 0 1,2 1-1-16,1 2-1 31,0 1-1-31,1-3 6 0,4 2-2 0,0-4-2 0,7-1 2 47,1-4 2-47,1 0-4 0,0 1 2 0,-1 1 1 0,-5 0-2 0,-3-1 0 16,1 4 0-16,-1-3 1 0,2 2 2 0,-1 0-5 0,3-2 1 0,-1-1 2 0,0 3-1 62,0 3-3-62,1 0 4 0,0 3-2 0,2 2-3 0,1 4 6 0,-2 0-3 0,-2 1-3 32,-2 6 4-32,-1 3 0 0,-5 1-11 0,-2 12 7 15,-4 1 2-15,-3 5 0 0,-2 3 4 0,-1 1 13 0,-6-1-8 0,-5-1 2 0,-2 1-6 0,-4 0 1 0,1-1 2 0,-4-1-3 16,0-1-3-16,-1-5 0 47,0 1 6-47,-3-8-6 0,1 0 0 0,-1-4 4 0,5-3-5 47,1 0-54-47,0-2 10 0,6-5-38 0,1-1-39 0,-1 0-51 0,7 6-125 0,-1-3-171 0</inkml:trace>
  <inkml:trace contextRef="#ctx0" brushRef="#br0" timeOffset="68231.7498">8385 6972 505 0,'0'0'0'0,"0"0"74"0,0 0 0 16,0 0-12-16,0 0 1 15,0 0-5-15,0 0 13 0,0 0 7 16,21-46-30-16,-21 61-31 0,0 11-6 16,0 18 14-16,0 12 13 0,0 8 1 15,2 9-9-15,1 2-3 0,2-2-2 16,4-3-2-16,-1-4-11 15,1-7-5-15,-1-4-4 16,2-8-1-16,-2-7-3 0,1-7 2 16,-3-6 2-1,3-7-4-15,-1-3-9 0,-2-8-28 47,0-4-35-47,-2-4-8 0,-2-2-15 0,-1-8-43 16,-1-4-61-16,-1-9-146 31</inkml:trace>
  <inkml:trace contextRef="#ctx0" brushRef="#br0" timeOffset="68365.2882">8304 7442 810 0,'0'0'0'0,"0"0"125"0,0 0-82 16,0 0 35-16,0 0-24 0,0 0-6 16,0 0-3-16,0 0-15 0,0 0-13 15,315 0-14-15,-264 9 2 0,-6-4-5 16,3 0 0-16,-1 4-134 15,0-4 7-15,-5 2-60 0,-4-1-103 16</inkml:trace>
  <inkml:trace contextRef="#ctx0" brushRef="#br0" timeOffset="69970.6583">10894 7797 514 0,'0'0'0'0,"0"0"84"0,0 0-9 16,0 0 13-16,0 0-33 16,0 0 3-16,0 0 4 0,0 0 8 0,8 12 10 15,-2-26-7 1,-2-5-23-16,3-5-14 0,-3-4-7 0,2-4-1 15,-2-4-5-15,-1 1-9 16,1-5 2-16,-1-3-8 0,-3-1-5 16,0 0 0-16,-1-3-1 15,-6 0-3-15,-3 2 2 0,4 1 4 16,-2 5-5 31,3 5 0-47,1 6 4 0,4 3-5 0,0 5 2 0,8 2 2 15,5-1-4-15,1 1 2 0,9 2 0 0,5 2-1 0,7 8 4 0,6 3 1 16,5 3 0-16,3 0-1 16,-3 5-2-16,-1 1-3 62,-10 5 2-62,0-3 0 0,-10 2-1 0,-7 2-17 0,-5-2-5 0,-7 0-13 0,-5-3-17 0,-1 3-20 0,-8-1-52 0,-5 2-21 0,-6-1-67 0,0 0-207 31</inkml:trace>
  <inkml:trace contextRef="#ctx0" brushRef="#br0" timeOffset="70130.9651">11077 7299 657 0,'0'0'0'0,"0"0"139"16,0 0-45-16,0 0-25 0,0 0 5 16,0 0 17-16,0 0-20 0,0 0-23 15,0 0-14-15,226 81-11 0,-191-79-15 16,-4-1-7-16,-4 1 2 15,-4-2-5-15,-5 0-25 0,-3 0-26 16,-4 0-47-16,-6 0-76 0,0 1-26 16,-4 3-118-16</inkml:trace>
  <inkml:trace contextRef="#ctx0" brushRef="#br0" timeOffset="70320.1157">11494 7445 628 0,'0'0'0'0,"0"0"96"0,0 0-17 15,0 0-36-15,0 0-4 0,0 0 11 16,0 0 3-16,0 0-10 0,60 223-20 16,-53-203-15-16,0-2-6 0,-1-2-1 15,-2-5 1-15,-1-1-1 16,0-3-2-16,0-1-88 0,-1-3-17 16,-1-3-81-16,-1 0-61 0,0 0-132 15</inkml:trace>
  <inkml:trace contextRef="#ctx0" brushRef="#br0" timeOffset="70889.097">11623 7147 833 0,'0'0'0'0,"0"0"224"0,0 0-116 16,0 0-36-1,0 0-17-15,0 0-20 0,0 0-21 0,0 0-13 16,0 0 1-16,-5-6-4 15,5 6-1-15,3 0-6 0,0 0-40 16,0 0-44-16,1 1-47 16,-1 1-58-16,-2 1-162 0</inkml:trace>
  <inkml:trace contextRef="#ctx0" brushRef="#br0" timeOffset="71516.6193">12010 6842 701 0,'0'0'0'0,"0"0"157"0,0 0-54 0,0 0-27 0,0 0-37 0,0 0-10 16,0 0 9-16,0 0 4 15,0 0-2-15,-8 138-13 16,6-91-8-16,1 4-11 0,1 3-2 16,0 2-4-16,0-1-2 0,-1-1 0 15,-2-1 4-15,1 0-4 0,-3 0 0 16,3-5 3 0,-2-5-4-16,-1 2 2 0,2-9 2 0,1-1-4 31,2-6 2-31,0-5 0 0,1-4-2 0,3-7-5 0,3-6 0 0,0-4-7 15,4-3 8-15,0-2 0 16,4-5-8-16,1-2 1 47,2-2 1-47,2-1 0 0,2-3 6 0,2 0-1 0,1-4-3 0,0 2 4 31,2-1 0-31,1 0-3 16,0-1 8-16,-1 1 0 0,-2 0-1 0,-1 0 2 0,-5 3 1 0,-3-2-2 0,-5 5 0 0,-4-1 26 0,-5 2 1 0,-1 2-2 0,-2-1-4 15,-8 1 6-15,1 3-5 47,-5 1-7-31,1 3 0-16,-3 2 1 0,-2 0-6 0,-2 7-7 0,0 8 2 31,4 3-3-31,3 1 4 0,7 5 1 0,5 3-4 0,5 1-3 0,10-1 0 0,4-4 2 0,4-2-2 0,3-3 5 16,2-1-9-16,5-6-32 0,1 1-30 0,2-7-36 15,3-3-110-15,3-2-20 0,2-1-179 47</inkml:trace>
  <inkml:trace contextRef="#ctx0" brushRef="#br0" timeOffset="72065.3939">13805 7110 575 0,'0'0'0'0,"0"0"141"0,0 0-48 0,0 0-39 15,0 0-10-15,0 0 9 0,0 0 16 16,0 0-10-16,0 0-13 0,-193 51-4 0,179-40-8 16,4-1-11-1,5-2-12-15,5-1-8 0,0 3 0 0,3 0-5 16,7 6 4-16,4 3 1 15,6 4-3-15,2 1 0 0,6 2 7 16,0-1-3-16,-3-1 1 16,-2-2 2-16,-6-2-1 0,-2-1 4 15,-8-1 2 48,-2-7 3-63,-4 0 10 0,-1-1-2 0,-1-2 6 0,-9-2 1 0,-2 2-11 31,-1-2-5-31,-6 2-6 0,-1-2 0 0,-3-4-4 0,0 0 2 16,0-2-4-16,3-2-2 0,1 0 0 0,0-1 0 0,1-2-36 0,2 2 1 0,7 0-21 0,-1 0-34 0,5 1-19 0,1 0-39 62,1-2-64-62,3-2-118 0</inkml:trace>
  <inkml:trace contextRef="#ctx0" brushRef="#br0" timeOffset="72292.5142">14195 7192 879 0,'0'0'0'0,"0"0"47"16,0 0 18-16,0 0 5 0,0 0 21 15,0 0-23-15,0 0-16 0,0 0-3 16,0 0-11-16,48 269-18 0,-40-234-6 15,-3-4-3-15,3-5-4 0,0-3-7 16,0-4 0-16,0-6 0 0,2-3-89 16,2-6 18-16,-1-4-21 0,1 0-28 15,0-4 11-15,-1-4-13 16,1-2-131-16,-2-2-58 0</inkml:trace>
  <inkml:trace contextRef="#ctx0" brushRef="#br0" timeOffset="72533.4724">14638 7342 824 0,'0'0'0'0,"0"0"152"15,0 0-73-15,0 0-18 0,0 0 4 16,0 0 7-16,0 0 10 0,0 0-16 16,0 0-32-16,-314 346-8 15,263-291-8-15,-3-1-9 0,0 4-9 16,3-4 0-16,7-6 0 0,6-1-43 15,9-8-5-15,8-10-53 16,10-5-89-16,3-9-36 47,4-7-75-47</inkml:trace>
  <inkml:trace contextRef="#ctx0" brushRef="#br0" timeOffset="73027.9678">15226 7156 582 0,'0'0'0'0,"0"0"136"16,0 0-42-16,0 0-28 0,0 0-3 16,0 0-12-16,0 0 9 15,0 0 3-15,-184 36-22 16,177-24-15-16,4 1-9 0,3 3-3 15,2 4-5-15,10-1 1 0,4 3-2 16,4-2-5-16,8 2-3 0,-2-1 0 16,3 0 5-16,-3 0-5 0,-4-3 0 15,-7-1 10-15,-4-4 4 0,-4 1 4 16,-6-1 6-16,-1-5 7 16,-6 2-6-16,-7-2 4 15,-6 3 6-15,-7 3-13 0,-3-3-11 47,-8 2-7-47,0-5 1 0,-2 1-3 31,-2-3-2-31,-1-2 0 0,4-2 0 16,5-2-48-16,9 0-26 0,5-3-26 0,7-5-60 0,6-2-51 0,1-4-123 0</inkml:trace>
  <inkml:trace contextRef="#ctx0" brushRef="#br0" timeOffset="73433.9806">15733 6681 851 0,'0'0'0'16,"0"0"72"-16,0 0-32 15,0 0 2-15,0 0 7 0,0 0 25 16,0 0-14-16,0 0-21 0,0 0-10 15,-59 335-8-15,53-267 2 0,-1-5 24 16,3-1-9-16,4-10-2 16,0-5-31-16,4-5 0 0,3-7-3 15,2-2-3 1,0-7 2-16,-1-4 0 0,1-8-1 0,-1-2 0 47,0-7-47-47,-3-3-6 31,-2-2 1-31,1-2-16 0,-4-7-79 0,0-4-11 0,0-1-18 0,-5-5-117 0,-7-2-73 78</inkml:trace>
  <inkml:trace contextRef="#ctx0" brushRef="#br0" timeOffset="73786.6397">15443 7211 741 0,'0'0'0'0,"0"0"21"0,0 0-20 0,0 0 78 0,0 0-10 0,0 0 16 0,0 0 12 0,0 0-34 0,0 0-27 0,267 63-9 15,-216-56-7-15,-1-3 5 0,0-1 7 16,-5-3-10-16,-2 0-8 0,-5 0-7 16,-3-5-2-16,-2 1-2 0,-3-4-4 47,-4-2 2-47,0 4 3 0,-7-5-5 0,-4 3 2 0,-8 3 2 0,-3-1-1 0,-3 3 5 0,-1-2 16 15,-1 4 13 1,-7-2-14-1,-2 1-11-15,-6 2-5 0,-1 0-2 0,-4 6-3 0,0 2-2 0,4 2 2 16,-2 1-1-16,5 3 0 16,0 0 0 31,2 2 2-47,3 2 0 0,-2 2 3 0,4 2 2 0,4 2-3 0,3-2 2 31,2 1 2-31,6-1-2 0,5-3-2 0,-2-2-2 0,4-2-2 0,2-3 0 0,2-6 4 0,0 0-5 0,4-4-35 15,-3-2 5-15,-2 0-31 0,1-3-16 0,-1-1-1 16,-4 1-83-16,-2-3-38 0,0-2-57 47,-1 0-209-47</inkml:trace>
  <inkml:trace contextRef="#ctx0" brushRef="#br0" timeOffset="73942.7954">16306 7297 597 0,'0'0'0'0,"0"0"191"0,0 0-93 0,0 0-21 0,0 0-25 0,0 0-26 0,0 0-16 0,0 0-7 0,-143 66-2 0,138-60-2 16,4 0-68-16,1 0-14 16,0-2-23-16,6-3-79 0,0-1-66 15</inkml:trace>
  <inkml:trace contextRef="#ctx0" brushRef="#br0" timeOffset="74501.0353">16564 7313 554 0,'0'0'0'0,"0"0"216"0,0 0-141 0,0 0-6 0,0 0 12 16,0 0-4-16,0 0-7 15,0 0 1-15,0 0-30 16,-34 150-9-16,23-138-4 0,4-4-9 16,1 0-7-16,5-6-7 0,1-1 1 15,0-1 0-15,0 0-2 0,3-2 2 16,6-9-7-16,3 2-6 0,6-6 7 16,3 2 0-16,3 0 0 0,2 0-2 15,-2 2 2-15,-1 3 0 63,-1 3-2-63,-1 4 4 0,-7 1 2 0,0 6 5 0,-6 1-6 0,-1 6-3 0,-6 3 0 0,-1-1 19 0,-4 1-9 0,-4 0 1 0,0-1-6 31,4-2-2-31,1-4 1 0,0-4-2 16,3-2-4-16,0-3 3 0,4-2-2 0,2-6-9 0,6-4 6 0,4-1 4 15,3-5 0-15,9 2-8 0,0 5 6 47,-3 2 0-47,-1 3 4 0,-5 6 12 0,-4 0 7 16,-3 3 0-16,-3 4-5 31,-1 4-5-31,1-3 1 0,0 1-8 0,-3-2-4 0,2-1 0 0,-1 0-37 0,-2-3-37 62,1 2-26-62,1-2-60 0,-4 2-116 0,-3 0-72 0</inkml:trace>
  <inkml:trace contextRef="#ctx0" brushRef="#br0" timeOffset="75350.9582">3467 9016 676 0,'0'0'0'16,"0"0"109"-16,0 0-11 0,0 0-42 0,0 0-22 15,0 0-7-15,0 0 1 0,0 0 6 16,-23 83 7-16,15-50-9 16,-2 2-5-16,0-1-3 0,0 2-7 0,2-4-1 15,3-4-6 1,0-1 2-16,5-2-6 0,0-5-4 15,0 2 4-15,6-3-6 0,6-3 0 16,7 0 4-16,5-3 0 0,9-2 0 16,8 1 6-16,8-8 6 15,5-1-1 1,3-1 0-16,0-2-6 0,-2-2-5 0,-2-2 0 0,-1-3-4 16,-6-4 0 15,-2-1-3-31,-7 3-23 0,-2-3-43 0,-4 3-47 0,-8-1-36 0,-7-1-84 0,-8-2-146 15</inkml:trace>
  <inkml:trace contextRef="#ctx0" brushRef="#br0" timeOffset="75633.5802">4138 9171 569 0,'0'0'0'16,"0"0"209"-16,0 0-113 0,0 0-5 15,0 0 7-15,0 0 0 0,0 0-4 16,0 0-22-16,0 0-11 0,303 172-12 16,-303-141-11-16,-7-1-1 0,-5 2-10 15,-6-2-14-15,-3 3-8 16,-6-3-5-16,0 4 0 0,-10 0 0 16,1 1-87-16,-1 3 12 0,1-3-70 15,1-3-144-15,1-1-109 0</inkml:trace>
  <inkml:trace contextRef="#ctx0" brushRef="#br0" timeOffset="77954.0988">5358 9234 579 0,'0'0'0'0,"0"0"95"0,0 0 14 15,0 0 5 1,0 0-39-16,0 0-10 0,0 0 5 0,0 0-13 15,19-77-11-15,-21 71-3 16,-3 2-9-16,-3 0-4 0,0-1-3 16,-5-1-5-16,-1 2-9 0,-6 4-1 0,-1 0-2 15,-5 10-6-15,1 5-4 16,-6 4 0-16,0 4 4 0,2 0-5 16,1 3 2-16,4 1 1 15,8-1-1-15,4 1 3 0,6-2-3 16,5 0-1-1,2-4 0-15,10 1 16 0,3-2-6 47,6-2 2-47,1-2-5 0,3-3-4 0,1 0 1 0,4-4-2 0,-4-2-2 16,3-1 0 0,0-3 6-16,1-1-7 0,3-2-24 0,0 0-40 0,0-5-37 31,-2-2-34-31,-2-4-47 0,1 0-171 0,-3-5-138 0</inkml:trace>
  <inkml:trace contextRef="#ctx0" brushRef="#br0" timeOffset="78341.5663">5751 9222 792 0,'0'0'0'0,"0"0"131"0,0 0-47 0,0 0-30 0,0 0 5 0,0 0 1 0,0 0-2 0,0 0-20 16,0 0-12-16,-106 260-5 15,119-239 2-15,4-3-4 0,-1-3 3 16,3-5-4-16,4-6-1 16,2-4-2-16,6-5 0 0,3-11-1 15,3-7-7-15,3-8-4 0,0-4 3 16,-4 1-4-16,-2-4-2 47,-3 2 0-47,-8 5 7 0,-4 1-7 0,-10 2 0 31,-7 4 11-31,-3 4-1 0,-14 1 19 0,-2 7-11 0,-6 5-12 0,-6 6-1 16,-2 1-3-16,-7 12-4 0,-1 9 2 0,-5 4 0 62,2 7 0-62,2 2-82 0,4 2 7 0,11 0-30 0,10-4-32 0,12-2-55 31,4-6-144-31,7-6-203 0</inkml:trace>
  <inkml:trace contextRef="#ctx0" brushRef="#br0" timeOffset="78907.1675">6309 9214 576 0,'0'0'0'0,"0"0"166"15,0 0-47-15,0 0-25 0,0 0 1 16,0 0-16-16,0 0-12 0,0 0-12 15,49 26-13-15,-42-13-4 0,-3 5 3 16,-1 3 3-16,-1 2-4 0,-2 5-7 16,-2-3-12-16,-5 2-11 15,-2-1 0-15,0-3 3 0,0-4-5 16,3-1-2-16,-4-6 2 0,5-4-5 16,0 0-2-16,3-5 5 0,2-3-1 15,0 0-1-15,0-5-3 0,0-3-2 16,4-9-35-16,7 3 29 0,7-3 3 15,2-2 1-15,2 0 4 16,2 5-2-16,1 3-4 0,0 1 5 16,-3 7 0-16,1 3-7 15,-2 0 9 1,-1 7 1-16,-4 3 4 0,-4 5 5 0,-1 2-1 16,-8-1-2-16,-1 4 4 15,-2-6-3 1,0-1-2-16,0-3 4 0,0-6-4 0,0-1-6 15,0-3 4-15,0 0 0 0,0-5 1 0,0-7-1 0,6-4-5 0,6-4-2 47,4-1-1-47,6 1 1 0,-2 2-6 0,5 2 9 0,-2 8-4 16,-3 3-2-16,-1 5 5 0,-3 0-2 0,-1 8 2 16,1 3 14-16,-6 4-5 0,-1 2-4 0,-3-1 2 0,0 0-6 15,-1-2-3-15,3-2 2 0,0 0-2 63,2-2-79-63,3-3-8 0,-5 1-35 0,1-1-49 0,1-2-53 0,0 0-107 31,2 1-309-31</inkml:trace>
  <inkml:trace contextRef="#ctx0" brushRef="#br0" timeOffset="79715.5435">7329 9218 677 0,'0'0'0'16,"0"0"99"-16,0 0-32 0,0 0 5 15,0 0-7-15,0 0-4 0,0 0 22 16,0 0-8-16,0 0-15 0,90 108-10 16,-82-77-8-16,-3 5-7 0,-4-1-2 15,-1 0-2-15,-3-1-4 16,-4-5 1-16,-1-2-3 0,-1-4-5 16,2-5-8-16,1-5-3 0,1-7-4 15,3-3-3-15,1-3 7 0,1-4-1 16,0-8-8-16,0-3 0 0,4-3 0 15,5-3-8-15,5 0 7 16,3 0 0-16,2 2-4 0,3 2 8 16,-3 5-4-16,1 3-3 0,-2 5 5 15,-2 4-2 17,-3 0-7-32,0 6 9 0,-4 6-2 0,-2 1-2 0,-2 4 5 0,-5 1 4 46,0 2-5-46,-2 1 6 0,-3-6-6 16,0 1-1-16,1-4 0 16,0-1 5-16,1-6-5 15,0-2 0-15,2-3 12 0,-2-6-7 0,3-6-5 0,0-3 0 0,6-6-31 0,6-1 23 0,7-2 3 0,3-3 0 0,3 3 6 0,1 1-2 63,1 5-4-63,0 5 7 0,-3 7-4 0,-5 2-3 0,-1 4 9 0,-1 4 0 31,-1 6 2-31,-2 3 5 0,-2-1-2 0,-2 3-4 0,-1 0 3 0,0 0-5 0,-2 0-4 0,0-4 2 0,-2 2 2 0,1-1-4 63,0-4-4-48,-2 1-18-15,1-3-39 0,-1-1-32 0,-1 0-9 0,5-3-65 0,2-2-10 16,6 0-84-1,1-7-151-15</inkml:trace>
  <inkml:trace contextRef="#ctx0" brushRef="#br0" timeOffset="80105.9056">8354 9296 585 0,'0'0'0'0,"0"0"163"0,0 0-11 0,0 0-27 0,0 0-44 0,0 0-27 0,0 0-14 0,0 0-3 0,0 0-5 0,-90 30-7 0,71-10-7 0,2 0-4 0,1 4-3 0,0-3 0 0,3 3-1 0,-2 1-3 15,4-3 0-15,4 3 4 0,1-1-4 16,5-8-1-16,1-1 1 16,5-5-4-16,2-4-3 0,2-2 0 0,1-4 9 15,4-1-6-15,3-8 4 0,3-2-3 16,6 1-4-16,-3-1 0 16,1 4 2-16,-2 5-4 15,-2 0 4-15,-6 2 6 0,1 3-1 63,-3 3-1-63,-2 2-3 0,-1 0-1 0,0 0-4 15,-5-1-41-15,0-2-26 0,0-5-42 0,2 0-66 32,1-5-117-32,2-4-92 0</inkml:trace>
  <inkml:trace contextRef="#ctx0" brushRef="#br0" timeOffset="80406.8089">8648 9314 784 0,'0'0'0'0,"0"0"154"0,0 0-52 0,0 0 2 0,0 0-21 15,0 0-27-15,0 0-12 0,0 0-12 16,0 0-7-16,14 174 2 0,-23-147 0 16,-1-3-12-16,1-6-5 15,3-1-1-15,1-8-6 0,2-4-2 16,2-2 2-16,1-4-6 0,0-6-36 15,8-5 11-15,5-5 9 0,6-1 3 16,6 0 12-16,2 0 1 0,0 0 0 16,-1 7 4-16,2 3-2 47,-3 5-3-47,-1 3 7 0,-3 0 7 0,-5 2 8 0,-2 5 7 0,-5 4-4 0,-2 0-8 0,-1 1-5 31,-1 0-6-31,1-3-2 0,-1-1 0 0,0-3-44 0,0 1-37 31,3-3-24-31,2 0-51 0,5-3-69 0,2-3-42 0,4-4-45 47</inkml:trace>
  <inkml:trace contextRef="#ctx0" brushRef="#br0" timeOffset="80843.7118">9398 9292 851 0,'0'0'0'0,"0"0"105"0,0 0-70 0,0 0-5 0,0 0-2 16,0 0-11-16,0 0-1 0,0 0 21 16,-162 173 31-16,149-139-4 0,3-1-8 15,5-3-13-15,5-5-13 0,2-5-11 16,4-3-7-16,7-6-5 16,2-8-4-16,3-3 7 0,4-12 0 15,7-7-6-15,3-9 2 0,5-7-7 16,0-6-20-16,5-2 2 47,-4-4-4-32,2-3-17-15,-5-5-5 0,-3-3-6 0,-4-6-18 16,0-3-32-16,-6-5 6 0,-6-3-35 0,-5 0 47 31,-10 0 46-31,-2 6 35 0,-9 7 4 0,-1 8 73 63,1 10 5-63,7 13-4 0,-1 16-11 0,0 13 13 0,1 7-15 15,-3 14-49 1,-2 11 4-16,-2 14 21 0,0 14-6 0,-2 11 15 0,9 8-3 0,3 2-15 0,1-4-8 0,10 0-4 0,0-5-8 0,1-10-9 0,1-9 4 0,1-7-10 16,0-9-61-16,2-8-19 0,-1-6-63 0,-2-4-118 46,4-6-136-46</inkml:trace>
  <inkml:trace contextRef="#ctx0" brushRef="#br0" timeOffset="81252.1484">10225 9199 735 0,'0'0'0'0,"0"0"122"0,0 0-17 16,0 0-22-16,0 0-12 0,0 0-8 16,0 0-20-16,0 0-15 15,0 0-14-15,-144 42-6 16,144-33-3-16,2 1-4 0,9 2 4 0,4 6-4 15,6 3-1-15,2 0 0 16,-1 2 26-16,1-2 6 0,-3 2 9 16,-3-4 3-16,-1-4-2 0,-6-1-13 15,-2-1-10-15,1-4-10 0,-8 3-4 16,-1-5-1-16,0 4-3 0,-4-6-2 16,-13 3-34-16,-2 0-42 15,-9 1-6 1,-1-2-4-16,-3-1-70 0,-4-4-75 0,-5 0-238 0</inkml:trace>
  <inkml:trace contextRef="#ctx0" brushRef="#br0" timeOffset="83768.9969">3481 10705 577 0,'0'0'0'0,"0"0"135"16,0 0-52-16,0 0-34 15,0 0-12-15,0 0 8 0,0 0 9 0,0 0 17 16,23 53-15-16,-18-28-7 16,1 3 7-16,-4 4-15 0,-2 1-3 15,0 10-6-15,-8 4-9 0,-5 4-9 16,-6 1-5-16,-2-1 0 15,-3-3-3-15,3-2-3 0,2-3 0 16,3-3-1-16,1-5-3 16,5-2 2-16,6-2 0 0,3-5-2 0,2-4 2 15,9-2-2 48,6-3-1-63,9-5 3 31,7-4 4-31,10-1 4 0,8-7 7 16,8-3-5-16,6-6-2 0,4-3-2 0,-2-1-5 0,-4 1-3 0,-5 2 2 0,-7 1 1 0,-5 0-2 0,-7 0-47 0,-6 2-17 0,-6 0-52 0,-7-1-42 0,-5 1-53 0,-7-2-148 15</inkml:trace>
  <inkml:trace contextRef="#ctx0" brushRef="#br0" timeOffset="83982.289">4018 11145 402 0,'0'0'0'0,"0"0"185"0,0 0-53 16,0 0-17-16,0 0 5 0,0 0-6 15,0 0-15-15,0 0 0 0,0 0-26 16,343 158-9-16,-339-126-5 16,-8 0-9-16,-10 1-9 0,-3 4-15 15,-6-1-14-15,-1 3-11 0,1-2-1 16,1-2 0-16,1-5-123 0,2-5-42 15,7 0-62-15,3-7-113 0</inkml:trace>
  <inkml:trace contextRef="#ctx0" brushRef="#br0" timeOffset="85591.1145">5150 10710 523 0,'0'0'0'0,"0"0"65"16,0 0 31-16,0 0 8 15,0 0-28-15,0 0-2 0,0 0 9 0,0 0 3 16,6-67-34-16,-5 79-40 15,4 11-3-15,1 12 28 0,-1 13 9 16,-1 7 7-16,-3 7-5 16,-1 7-5-16,0 2-8 0,-7 5-7 0,-6 1-9 15,-1-4-2-15,-6 1-6 0,-1-8-7 16,-1-3-4 15,2-7 0-31,2-9 5 0,2-4-5 0,2-8 0 0,5-5 2 0,4-7-2 31,4-7 7-31,2-3-5 0,10-2-2 0,5-6 0 0,10-3 13 0,4-2-3 16,8-10 0-16,3-7-7 0,4-3-2 63,2-3 4-63,1 1-4 0,-2 1-2 0,-4 4 2 0,-2 3-3 0,-5 4-98 46,-1 1 8-46,-3 2-55 0,-4 0-116 0,3 0-9 0,-4-1-162 0</inkml:trace>
  <inkml:trace contextRef="#ctx0" brushRef="#br0" timeOffset="85937.6408">5813 11367 714 0,'0'0'0'0,"0"0"169"0,0 0-35 0,0 0-5 0,0 0-42 16,0 0-27-16,0 0-9 0,0 0-18 16,0 0-14-16,-122 41 1 15,100-14-6-15,0 3-8 0,1 0-3 16,1 0 1-16,5-4 0 0,4-5 1 15,8-2 0-15,3-9-5 0,0-2 0 16,9-5-1-16,1-3 1 0,2 0 1 16,5-8 0-16,5 1 3 0,8 0-5 15,1 2 2-15,3 5-2 16,-5 0 1-16,3 9 0 0,-6-2 13 16,0 6-7-1,-3-6-3 1,-5 0-1-16,3-2-4 0,-4-5-6 0,0-2-44 0,3-9-49 0,2-6-15 0,-3-2-64 15,0-3-100 48,-1-1-155-63</inkml:trace>
  <inkml:trace contextRef="#ctx0" brushRef="#br0" timeOffset="86259.6099">6296 10603 1030 0,'0'0'0'0,"0"0"14"0,0 0 28 16,0 0 27-16,0 0-14 0,0 0-9 15,0 0-17-15,0 0-13 16,-40 369-6-16,37-288 4 0,0 5-2 16,3-4 10-16,0-6 5 0,5-4 2 15,5-10-2-15,4-11-6 0,3-7-7 16,1-8-6 46,4-8 0-62,-1-11-6 0,2-9-3 0,2-8 2 0,4-11 6 0,-2-6-6 32,1-10 4-32,-1-5-4 0,-5-1-1 0,0-2 0 0,-9 1 4 0,-5 4-1 0,-8 3 17 0,-7 5 22 0,-8 7-15 0,-9 2-11 0,-4 10-12 0,-3 3-8 15,-3 6 2-15,3 9-7 0,0 4-58 16,4 0-44-16,7 2-75 47,0 1-179-32,8-5-131-15</inkml:trace>
  <inkml:trace contextRef="#ctx0" brushRef="#br0" timeOffset="88366.9705">7124 11069 800 0,'0'0'0'0,"0"0"75"0,0 0 6 16,0 0-38-16,0 0-39 0,0 0 5 15,0 0 40-15,0 0 15 16,0 0 1-16,148 20-10 16,-104-18-8-16,-2 0-20 0,-4 2-17 15,-6-1-7-15,-4 0 0 0,-3-3 0 0,-6 0-4 16,-2 0-35-16,-2-2-46 15,-4-3-64-15,-3-4-31 0,-7-2-36 16,-2-1-225-16</inkml:trace>
  <inkml:trace contextRef="#ctx0" brushRef="#br0" timeOffset="88601.4104">7446 10906 632 0,'0'0'0'0,"0"0"175"15,0 0-66-15,0 0-6 0,0 0-10 16,0 0-8-16,0 0 0 0,0 0-9 16,0 0-14-16,410 147-8 0,-398-116 7 15,-8 4-13-15,-8-1-9 16,-12 0-1-16,-5 1-9 0,-4-1-14 16,-2-3-9-16,1 0-2 0,-1-4-8 15,2-2-41-15,0-2-15 0,4-2-36 16,3-2-59-16,5-1-37 0,4-1-120 15,4-6-436-15</inkml:trace>
  <inkml:trace contextRef="#ctx0" brushRef="#br0" timeOffset="89292.2665">8688 11539 749 0,'0'0'0'0,"0"0"4"0,0 0 76 16,0 0 20-16,0 0-6 0,0 0 6 16,0 0-20-16,0 0-16 15,0 0-3-15,95 5-12 0,-84-16-3 0,-1-1-4 16,-2-6-11-16,-1-3-9 0,2-2-3 16,-5-3-2-16,-1-4-2 15,-1-4-3-15,-2-3-6 0,0-6-4 16,-6-2-1-16,-5-9 1 0,0-4-4 62,-2-5-17-62,-4 0-3 0,4 3-1 0,-3 4 2 0,4 9 4 0,1 7 5 0,5 7 7 0,3 7 6 0,2 1-2 0,1 5-6 32,7 1 2-32,5 1 2 0,3 2-1 0,6 2 3 0,2 8 0 0,6 4 1 15,9 2 0-15,2 4 15 0,6 7-8 63,1 1 3-63,-1 2 0 0,-4-1-8 0,-4 2 1 0,-5-3-5 31,-7 1-59-31,-4 1-32 0,-7-1-28 0,-7 3-56 16,-8 1 11-16,-9 1-35 0,-11 0-265 0</inkml:trace>
  <inkml:trace contextRef="#ctx0" brushRef="#br0" timeOffset="89641.3013">8830 11007 980 0,'0'0'0'0,"0"0"0"0,0 0 100 0,0 0-13 0,0 0-14 15,0 0-8-15,0 0-15 0,0 0-39 16,0 0-8-16,377 39-1 0,-337-39-4 16,-4 0-104-16,-5 0-11 15,-7 0-18-15,-4-4-25 0,-7 1-32 16,0 1 39-16,-5 2 69 0,-4 0 82 15,0 10 4-15,0 5 166 0,-3 7-29 16,0 8-38-16,0 2-18 0,-1 6 17 16,0 4-27-1,1-1-12-15,3-2-9 0,0-5-8 16,-1-4 4-16,1-6 7 0,1-3-25 0,-1-6-12 16,0-8-12 30,0-3-1-46,-2-4-3 0,1 0-4 0,2-7-60 0,-2-9-15 0,3-6-40 32,-1-6-30-17,2-5-4-15,-5-5-58 0,-2-2-67 0,0-3-90 0</inkml:trace>
  <inkml:trace contextRef="#ctx0" brushRef="#br0" timeOffset="89697.0401">9466 11049 584 0,'0'0'0'0,"0"0"329"0,0 0-219 0,0 0-55 0,0 0-45 0,0 0-20 16,0 0 12-16,0 0-4 0,8 29-146 0,1-20-77 15,0-9-413-15</inkml:trace>
  <inkml:trace contextRef="#ctx0" brushRef="#br0" timeOffset="90110.2533">10035 10379 987 0,'0'0'0'0,"0"0"38"0,0 0 20 15,0 0 5-15,0 0 11 0,0 0-21 16,0 0-18-16,0 0-7 0,0 0-8 16,-71 507 0-16,77-429 2 0,5-3-4 15,3-7-5 1,6-7-5-16,1-15-3 0,5-7 0 0,1-12 0 47,3-11 5-47,4-9-4 31,0-7-1-31,2-7 5 0,5-13-3 0,0-6-1 0,0-6-4 16,2-2 1-16,-5-4-3 0,-3 2 0 0,-4 1 4 0,-9 0-5 0,-7 6 2 0,-9 0 5 0,-6 9-5 0,-9 8 7 0,-12 8-2 15,-3 4 16-15,-5 11 2 0,-8 11-5 0,0 5-2 47,0 4-2-47,5 4-12 0,6-4-6 47,6 0-10-47,9-1-24 0,8-9-42 0,3 0-25 0,5-2-64 0,5-4-109 0,2-1-59 0</inkml:trace>
  <inkml:trace contextRef="#ctx0" brushRef="#br0" timeOffset="91307.9386">11866 10580 379 0,'0'0'0'0,"0"0"138"0,0 0-29 15,0 0-26-15,0 0 9 16,0 0-24-16,0 0-18 0,0 0 0 16,0 0-8-16,-77-48-7 0,56 48-1 15,-2 8-4-15,1 2-3 0,-2 2-1 16,2 4-5-16,1-1-7 0,3-1-2 0,4 1 2 16,5-1-6-1,6-1-4-15,3 3 0 0,6 3-5 0,11 6 2 16,4 3 12-1,8-1-3-15,5 1-1 16,3-2 4-16,-2-1-1 0,-1 0 1 0,-4-3 9 16,-4-1 5-1,-7-4 6-15,-7 2-2 0,-6-2-5 0,-6-2 5 32,-1 2 14-32,-10-2 8 0,-7-1-5 0,-7 3-14 46,-4-1-13-46,-7 2-11 0,-5-1-1 0,-2-3-5 0,1-3-5 16,3-4 2-16,4 0-2 0,4 0-34 0,8-3-17 0,2-2-29 0,10-1-19 0,7-1-15 0,4-1-58 0,4-4-137 16,8-7-15-16,10-1-187 15</inkml:trace>
  <inkml:trace contextRef="#ctx0" brushRef="#br0" timeOffset="91482.2678">12175 10757 931 0,'0'0'0'0,"0"0"76"16,0 0 5-16,0 0-14 0,0 0-8 0,0 0-5 15,0 0-11-15,0 0-13 0,0 0-16 16,149 327-8-16,-130-305 2 16,0-5-6-16,0-1 0 0,-1-6-4 15,-2-2-37-15,0-4-37 16,-1-4-22-16,-2-2-33 0,1-4-69 15,-2-8-81-15,0-6-190 0</inkml:trace>
  <inkml:trace contextRef="#ctx0" brushRef="#br0" timeOffset="91703.7872">12639 10926 1064 0,'0'0'0'0,"0"0"90"15,0 0 10-15,0 0-14 0,0 0-13 16,0 0 2-16,0 0-25 0,0 0-19 15,-313 360-22-15,254-295-3 0,-1 2-4 0,6-2-4 16,2-5-61 0,9-8-10 15,8-7-43-31,9-7-24 0,8-12-63 0,9-8-111 47,1-4-236-47</inkml:trace>
  <inkml:trace contextRef="#ctx0" brushRef="#br0" timeOffset="92171.2217">13291 10853 750 0,'0'0'0'0,"0"0"104"0,0 0-15 16,0 0-13-16,0 0-13 0,0 0-6 16,0 0-3-16,0 0-1 0,0 0-6 15,-91-46-1-15,74 46-11 0,3 4-11 16,1 3-7-16,2-1-8 0,0 4-1 16,2 0-4-16,1 3-5 15,1 2 2-15,3 3 5 0,3-1-1 16,1 4-1-16,7 1-4 0,6 2 0 15,6 1 0-15,2-5 4 47,3 0-3-47,-2-4 5 0,0-2 0 0,-4 1 7 0,-2-3 10 0,-4-1-2 0,-7 1 2 0,-3-5-2 0,-2 3 2 32,-4-4 5-32,-7 3-2 15,-4 1-7-15,-4 1-12 0,-5-3 1 0,-5 2-4 0,-3-3-3 0,-3 0 4 0,-3-1-3 0,1-4-4 16,2-2-14-16,2 0-30 15,7 0-48 17,8 0 1-32,5 0-28 0,8-2-63 0,2-1-34 0,3 0-65 47</inkml:trace>
  <inkml:trace contextRef="#ctx0" brushRef="#br0" timeOffset="92536.7553">13661 10282 627 0,'0'0'0'0,"0"0"117"0,0 0-42 15,0 0 21-15,0 0-20 16,0 0-5-16,0 0-13 0,0 0-14 16,0 0 2-16,9 105 15 0,-9-41-14 15,-1 5-14-15,-1 2 11 0,2 3 2 16,0-4-16-16,0 0 7 0,5-5 7 16,0-5-33-16,4-8-6 15,0-4 2-15,2-9-4 0,2-8-3 47,-1-6 0-47,-1-7 5 31,1-8-6-31,-2-2-34 0,-4-7-13 16,1-1-8-16,-5-3 11 0,-2-6 2 0,-1-2-32 0,-6-6-14 0,-4-4-18 0,-3 1-32 0,-5-8 4 0,-6-1-98 0,-2-3-137 0</inkml:trace>
  <inkml:trace contextRef="#ctx0" brushRef="#br0" timeOffset="92989.9291">13446 10816 707 0,'0'0'0'0,"0"0"119"0,0 0-71 0,0 0-18 0,0 0 43 0,0 0-14 16,0 0-2-16,0 0 12 0,148 43-9 15,-109-35-4-15,4-3-11 0,2-5-15 16,-2 0-17-16,2-1-4 0,-1-6 1 16,-2-1-2-16,-2-5-1 15,-5 2 2-15,-5 1 1 0,-6 0-2 16,-6 1 3-16,-5 2 2 0,-5 3 6 15,-4 1 4-15,-2 3 4 16,-2 0 15-16,-3 0 1 0,-2 0-22 0,-7 0-19 16,-3 4 2-16,-1 3-1 0,0 1-2 15,-1 2 5-15,2 3-3 0,2 0-1 63,1 5 4-63,2 4-3 0,4 2-5 0,3 5 4 47,3 2-1-47,1-2-2 0,11 0 2 0,2-2 4 0,6-2-5 0,2-5 0 0,4-1 7 0,2-5-8 0,-2-3 2 0,3-3 8 0,-3-5-11 31,0-1 4-31,-3-2-4 0,-3-4-41 0,-1-3-3 0,-6 0-35 47,1-7-28-47,-4 1-13 0,-1-1-32 0,-3-4-38 0,-4 1 25 0,-2-4-46 31,0 2-50-31</inkml:trace>
  <inkml:trace contextRef="#ctx0" brushRef="#br0" timeOffset="93077.0296">14206 10906 592 0,'0'0'0'0,"0"0"271"0,0 0-157 0,0 0-2 0,0 0-15 0,0 0-29 0,0 0-7 0,0 0-14 0,0 0-29 0,-179 66-14 0,161-48-4 0,2 1 0 0,4-2-35 16,8-1-49-16,3-5-43 0,1 1-59 15,6-5-71-15,4-5-98 0</inkml:trace>
  <inkml:trace contextRef="#ctx0" brushRef="#br0" timeOffset="93697.1729">14502 10919 562 0,'0'0'0'0,"0"0"108"0,0 0-4 16,0 0-33-16,0 0-4 0,0 0 18 15,0 0-24-15,0 0-3 16,0 0 1-16,40 14-12 0,-33-1-9 16,1-2 10-16,-4 7-9 0,1 2-6 15,-4-1 18-15,-1 4-5 0,0 2-5 16,-6-3 1-16,1 3-6 15,-5-1-10-15,0-2-13 0,1-3-3 16,0-6-7-16,3-4-2 0,2-5 4 16,4-1-3-16,0-3-3 0,0 0 1 15,0-7 0-15,5-5-24 32,6-5 10-32,5-4 4 0,8-2-5 0,3-2 7 0,3 2 7 31,1 1-2-31,0 6 4 0,-3 3-2 0,-4 6-5 0,-7 4 10 0,-5 3-6 0,-2 3 4 15,-7 5 1-15,-3 3 6 0,0 3-3 16,-3 4 1-16,-6-2-1 0,2 1-5 47,-3-3 4-31,2-1-3-16,1-4-3 0,3-3 2 0,3-4-2 0,1-2-17 0,0-5 6 0,2-4-13 0,8-5-10 31,4-3 19-31,6-1 11 0,2 2-1 0,3 0 5 0,-1 5 0 0,-3 3 0 0,0 5 2 0,-1 3 24 15,-5 8-11 48,-1 3-2-63,-2 4 5 0,-2-2-1 0,3 5 3 0,1-1-8 0,-2-4-6 31,3 0 1-31,0-4-3 0,-1-3-6 0,0-2-53 0,-2-2-21 0,-1-1-70 0,1 3 8 0,0 1-23 0,-3-3-58 0,0 4-38 0,-1 0-151 0</inkml:trace>
  <inkml:trace contextRef="#ctx0" brushRef="#br0" timeOffset="94452.5444">15756 11270 505 0,'0'0'0'0,"0"0"68"0,0 0 27 15,0 0-5-15,0 0-11 16,0 0-4-16,0 0 9 0,0 0-1 16,0 0-9-16,23 97 0 0,-10-99-13 0,-1-7-13 15,8-8-9-15,2-7-13 0,4-9-6 0,5-7 5 16,5-6-1 0,0-6-5-16,3-7 5 0,-2-2 2 0,-1-9-4 15,3-2-8 1,-2-1 1-16,-2-2-11 0,-2-2-5 15,1 0 2-15,-1 7 2 0,0 7-3 63,-4 10 0-63,-2 10 0 0,-7 10-1 0,-3 10 2 0,-5 8 0 0,-6 7-2 0,-2 5-2 31,-4 3 3-15,0 6-14-16,-1 12 16 0,-4 13-3 0,3 14-4 0,-1 12 9 0,2 8-4 0,0 6 0 0,1 1 0 0,1 6 1 0,3-3-3 0,4 0 4 15,1-4-1-15,-1-4-1 0,2-5 0 16,0-6 3 31,2-10-4-47,-1-7 2 0,-3-8 1 0,-3-8-2 0,1-7-4 31,-4-7-21-31,-2-4-36 0,0-5 0 0,0 0 13 0,-6-6-2 0,-3-6 0 0,-4-1-20 16,-3-4-81-16,-7-6-19 0,-2-3-38 0,-8-9-240 0</inkml:trace>
  <inkml:trace contextRef="#ctx0" brushRef="#br0" timeOffset="94613.7306">16071 10847 817 0,'0'0'0'0,"0"0"121"0,0 0-52 0,0 0 20 0,0 0-4 16,0 0-19-16,0 0-31 0,0 0-21 15,0 0-12-15,271 20 0 0,-234-17-4 16,-3 3-123-16,-3-1 20 0,-4-4-20 15,-4 3-57-15,-3-4-74 16,-1 0-126-16</inkml:trace>
  <inkml:trace contextRef="#ctx0" brushRef="#br0" timeOffset="95268.4172">16711 10894 814 0,'0'0'0'0,"0"0"76"0,0 0-24 0,0 0-12 0,0 0 8 16,0 0 14-16,0 0 1 0,0 0 4 15,25 263-13-15,-33-237-11 0,-2-3-11 16,2-3-17-16,-2-3-9 0,4-9-5 16,3-2 4-16,1-4-3 0,2-2 1 15,3-8-3-15,5-6 0 0,7-5-12 16,2-6 14-16,7-1-2 16,4-2 0-16,3-2 0 0,6 5 0 15,1-1 1-15,3 4 13 16,-1 4 0-16,-1 3-3 47,-5 5-3-47,-5 6-6 0,-4 4-3 0,-8 4 2 0,-3 11 0 31,-6 3 0-31,-4 4 4 0,-2 4 2 0,-2 1 7 0,0 0 3 0,-2 1 1 0,-1-1 6 0,1-3-7 0,2-3-7 0,0-3-7 0,0-3 2 16,2-4-4-16,3-3-2 62,1-4 2-62,4-4 2 0,6 0-4 0,4-9-1 0,5-4-2 0,7-4-3 0,0-3 1 31,2-2-10-31,0-3 1 0,0 0 12 0,-1-2-1 0,-2 2-2 0,-1 2 8 0,-4-2-3 16,-1 5-1-16,-4 4 4 0,-8 6-2 0,-4 6-3 0,-6 2 5 0,-3 2 0 16,0 0 3-16,-6 7 7 0,-6 4-7 15,-2 3-5-15,-2 4 0 31,0 2 4-31,1 0-5 0,3 3 1 0,1-1 0 47,1 1 0-47,1 2 0 0,3-5 0 0,0 2 0 0,5-6 0 0,1-7 0 0,1-1 0 0,8-3 0 0,1-5 0 0,1 0 2 0,4 0-2 16,1-6 6 0,4 4-8-16,2 2 4 0,-1 0-2 0,-2 0-2 31,-1 5 4-16,-3-2 4-15,-1 2-7 0,3-1 2 0,-3-4 4 32,2 0-7-32,0-6-5 0,1-5-15 15,3-3-34-15,2-3-15 0,1-4-30 0,2-3-36 0,1-3-26 0,1-3-32 0,-3-2-200 0</inkml:trace>
  <inkml:trace contextRef="#ctx0" brushRef="#br0" timeOffset="95682.6839">18225 10238 828 0,'0'0'0'0,"0"0"31"0,0 0 13 0,0 0 25 0,0 0-32 0,0 0-2 16,0 0 7-16,0 0 8 16,0 0-9-16,-87 334-5 0,81-272 0 0,-3 5-6 15,-1 2-11-15,-2 1-4 16,1-5-2-16,-1-5-5 31,5-3 1-31,3-6-4 0,3-9 3 0,1-6-2 0,7-7-1 0,1-9-5 16,3-5 0-16,1-8 5 0,2-3-5 0,3-4 4 62,1 0-4-62,-2-1 0 0,-2-4-1 0,-2 1 0 47,-2 3-1-47,-4 0 4 0,-1-1-1 0,1 2-1 0,-2-2 0 0,1 1 1 0,-1 1-1 0,0-5 0 0,-2 2 8 0,-2 1-8 0,0 0 0 0,0-1 9 0,0 3-9 0,0 0 0 16,0 0 1-16,0 0-20 0,0 0-26 15,-2 0-17-15,-2 0-31 0,0 2-9 16,-1-2-41-16,1 0-66 31,-2 0-130-31</inkml:trace>
  <inkml:trace contextRef="#ctx0" brushRef="#br0" timeOffset="97156.8341">18367 10886 399 0,'0'0'0'0,"0"0"93"15,0 0-12-15,0 0-21 0,0 0 7 16,0 0-5-16,0 0-13 0,0 0-6 16,0 0 16-16,11 45 13 15,1-19-4-15,4 6-24 0,-1-3-4 16,-1-3-13-16,0-1-9 0,-2-3-11 15,-1-4-5-15,-4-5 3 0,-2-3-3 0,-2-2-1 16,-2-5 0 0,0-1-2-16,1-2-112 0,0 0-19 0,2-1-43 15,1-7-93-15,1-5-37 0</inkml:trace>
  <inkml:trace contextRef="#ctx0" brushRef="#br0" timeOffset="97404.6992">18643 10966 897 0,'0'0'0'0,"0"0"98"0,0 0-4 16,0 0-23-16,0 0-21 15,0 0 3-15,0 0-22 0,0 0-18 0,0 0-11 16,-337 498 2-16,282-437-1 16,2-5-5-16,5-4-2 0,10-11-11 15,10-8-21 48,12-12-14-63,12-6-31 0,4-8-69 0,3-6-21 0,6-1-107 0</inkml:trace>
  <inkml:trace contextRef="#ctx0" brushRef="#br0" timeOffset="97758.6037">19091 10876 681 0,'0'0'0'0,"0"0"169"0,0 0-41 0,0 0-32 0,0 0-25 16,0 0-21-16,0 0-6 0,0 0 2 15,0 0-10-15,-159 0-7 16,146 10-9-16,2 3-6 0,6 2-11 16,4-1-6-16,1 7 4 0,11-1-2 15,5-2 0-15,4 2 2 0,6-2 4 16,0-1-4-16,3-2 3 0,-4 0-1 15,-3 0-5-15,-6-4 4 16,-8-2 0-16,-4 2-2 31,-4-1 0-31,0-2 31 0,-6 2 0 0,-6 0-4 0,-7-2-14 0,-3-1-8 0,0-3 0 16,-3 1-3 0,1-1-4-16,1-1-30 0,1-3-17 0,4 0-65 46,8 0-24-46,5-3-58 0,5-3-74 32,0-4-191-32</inkml:trace>
  <inkml:trace contextRef="#ctx0" brushRef="#br0" timeOffset="97949.8455">19331 10996 945 0,'0'0'0'0,"0"0"70"0,0 0-7 0,0 0-21 0,0 0-4 0,0 0-8 0,0 0-10 16,0 0-15-16,-16 178 0 0,16-178-8 15,3-6-27-15,6-9-46 16,1-5-36-16,0-7-3 0,1-1 49 16,-3-3 23-16,0-2-8 0,-1 3-30 15,-4-1-19-15,1 6 7 0,-3 5 69 16,2 9 23-16,-3 7 2 0,0 4-2 16,0 1-23-16,-2 4-103 15</inkml:trace>
  <inkml:trace contextRef="#ctx0" brushRef="#br0" timeOffset="98231.1993">19806 10828 628 0,'0'0'0'0,"0"0"230"0,0 0-49 0,0 0-61 0,0 0-58 0,0 0-24 0,0 0-12 0,0 0 5 0,0 0 5 0,-125 32-4 0,116-16-12 0,9 2-22 16,5 2 0-16,9 2 4 15,7 2 0-15,3 0 2 16,3 6-1-16,0-1-3 0,-5-1 0 16,-2 1 22-16,-8-3 20 0,-8 1 4 15,-4 0-5-15,-2-3-17 47,-9 0-10-47,-2-4-7 0,-4-4-5 0,2-6-4 0,-2-3-60 0,1-4-13 31,-5 0-1-15,-3 0-72-16,-3 0-134 0,-7-3-166 0</inkml:trace>
  <inkml:trace contextRef="#ctx0" brushRef="#br0" timeOffset="103479.3546">21839 10313 511 0,'0'0'0'0,"0"0"132"0,0 0-28 16,0 0-34-16,0 0-2 0,0 0-12 0,0 0-10 15,0 0-1-15,-12-106-6 16,2 98-2-16,-1-3 7 0,-1 1-6 16,-4 1-5-16,-1-2-13 0,-2 2-7 0,-1-1-6 15,2 2-3 1,-3 2 0-16,5 3-1 0,-3 3-3 15,-4 0 0-15,3 0 4 0,1 4-5 16,1 2 2-16,7 0 1 0,4 3-3 16,2 0 1-16,5 5 0 0,0 5-8 15,3 5 7-15,6 14 1 47,0 8 0-47,2 8 0 0,-4 9 12 0,-2 1-1 0,-5 1 1 47,-1-2-5-47,-7-1-4 0,-4-4 1 0,-1-1 0 0,-1-3-2 0,-3-2 1 0,6 2-1 0,-1 0-3 0,1 2 2 0,5 0 0 0,0-1-1 0,6-4 0 16,0-2 1-16,9-8 0 62,3-7 2-62,5-6-1 0,3-6-2 31,7-11 0-31,7-8 4 0,7-3-6 0,7-13 0 0,5-2-8 0,8-4-32 0,-5-3-36 16,-1 0-60-16,-3 4-116 0,-9 5-117 0</inkml:trace>
  <inkml:trace contextRef="#ctx0" brushRef="#br0" timeOffset="103966.7124">22937 10299 727 0,'0'0'0'16,"0"0"143"-16,0 0-61 15,0 0-40-15,0 0-16 0,0 0 19 0,0 0 12 16,0 0-6-16,0 0-15 0,4 229 5 16,-5-166 0-16,-4-5-3 15,2-2-5-15,2-3-6 0,1 0-6 16,0-5-5-16,0-4-3 0,0-6-7 31,1-4-4-31,1-8 2 0,2-1-3 0,-1-2-2 47,0-4 2-47,0-3 3 0,-2-2-5 0,-1-5-35 0,0 2 12 0,-2-4-15 31,-3-3-15-15,1-1-20-16,2-3-41 0,1-1 6 0,1-10-63 0,6-3-11 0,0-8 17 0,2 0-55 15</inkml:trace>
  <inkml:trace contextRef="#ctx0" brushRef="#br0" timeOffset="104456.4759">23220 10237 505 0,'0'0'0'0,"0"0"134"0,0 0-39 0,0 0-2 16,0 0-20-16,0 0-18 0,0 0-19 15,0 0-2-15,0 0 15 0,3 128 11 16,-3-73-9-16,2 9-1 0,-2-1-5 0,0 3 0 16,0-1-12-16,0-6 3 15,0-2-3-15,-1-4-7 0,-1-5-12 31,0-4-4-31,2-7-7 0,0-9-3 0,5-6 0 16,1-6 2-16,-3-5-23 63,1-6-7-63,-2-1-4 0,-2-4-12 0,0 0 8 0,-2-9-14 0,-2-5-49 31,-4-4-2-31,1-3-8 0,1-1-66 0,-5-2-22 0,-2 0-40 0</inkml:trace>
  <inkml:trace contextRef="#ctx0" brushRef="#br0" timeOffset="104631.8189">22937 10687 740 0,'0'0'0'15,"0"0"125"-15,0 0-22 16,0 0 2-16,0 0-22 0,0 0-16 16,0 0-5-16,0 0-22 0,0 0-19 15,370 9-8-15,-326-9-6 0,-7 0-5 0,-3 3-4 16,-6-3-58-16,-6 0-19 15,1 0-80-15,-1 0-47 16,-3-5-124-16</inkml:trace>
  <inkml:trace contextRef="#ctx0" brushRef="#br0" timeOffset="105253.8504">23649 10524 515 0,'0'0'0'0,"0"0"153"0,0 0-37 16,0 0-37-16,0 0-3 16,0 0-10-16,0 0-14 0,0 0-9 15,15-30 1-15,-14 27-8 0,1 2-8 0,-2-1-2 16,0 2-8-16,3 0-5 15,-1 3-2-15,2 6 6 0,2 0 0 16,-1 6 2-16,1 3 4 16,-1 2-1-16,-1 3-2 0,-2 2 2 0,-1 3-6 15,2 2-2-15,-3 1 2 16,3 2-2-16,-2-1-3 16,2-3 0-16,-1-3-4 15,0-2 2-15,2-3 3 0,-1-4-3 0,6-3-5 47,-2-4 2-47,-2-4-5 0,1-3 0 0,2-3 5 0,-1 0-3 0,2-5 0 0,-1-4 5 47,3-9-4-47,1-2-3 0,3-2 3 0,1 0-2 0,1-3-4 0,-1 4 4 16,-2 6-2-16,-5 5-6 0,-3 10 7 0,-3 4-2 0,-2 9-7 0,1 7 12 0,-2 2 1 62,0 4-3-62,-3 1 4 0,-1-4-5 0,2-2-2 0,2-7 2 0,2-6 0 31,3-3-1-31,3-3 0 0,3-2 6 0,1-7-4 0,3-6 4 0,4-4-4 0,2-2-4 0,-1 0 4 0,2-1 0 0,-1-1-2 0,-1-1-6 16,-5 4-36-16,-2-1-47 62,-4-4-10-62,0 1-41 0,0 1-90 0,3-1-67 0,0 2-214 0</inkml:trace>
  <inkml:trace contextRef="#ctx0" brushRef="#br0" timeOffset="105916.6535">24265 10115 469 0,'0'0'0'0,"0"0"191"0,0 0-86 0,0 0-34 16,0 0-8-16,0 0 6 15,0 0-28-15,0 0-14 0,0-9-16 16,9 6-2-16,7 1 7 0,5 0 13 15,6 2-5-15,6 0-3 0,5-2 3 16,3 2 11-16,3 2-7 0,2 0-18 16,-2 4-3-16,0 3-4 0,-2-4-3 15,-4 0 0-15,3-2 6 16,-3 2-7 15,0-1 2-31,-4 4 2 0,-4 0-3 16,-7 5 0-16,-6-2 0 0,-9 4-2 0,-5 4 4 0,-3 6 2 0,-7 2 3 31,-2 4 7-31,3 3-4 0,-1 2-4 0,4 2 1 0,1 2 0 0,0 4-2 0,2-3 3 16,0 6-6-16,0 0-2 62,4 5 0-62,-4-1 12 31,0 5-2-31,0-2-2 0,-4-3-3 0,2-4 0 16,-2-4 8-16,4-5-4 0,0-4-5 0,0-6 1 0,0-3-4 0,5-4-2 0,-1-1 2 0,0-3 0 0,-2 0-2 0,-2 0 2 0,0 0 4 0,0-2-5 63,-5-1 0-63,-4-3 7 0,2 0-7 0,-3-3 0 0,1-3 7 46,-2-3-6-46,-1 0 5 0,-3-2-4 0,-2-5 0 0,-4-3 4 0,-3-1 6 0,-6-3 27 0,-3-1 1 0,-5-3-10 0,-4-2-14 0,-2-5-11 0,3-2-4 0,0-2-2 0,6 2-26 0,-2 1-24 0,2 2-36 0,3 2-19 16,2 0-89-16,10 3-151 0,1 1-265 63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2:55:39.94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2142 1871 637 0,'0'0'0'0,"0"0"33"15,0 0 49-15,0 0-17 16,0 0-16-16,0 0 11 16,0 0 12-16,0 0-25 0,-10-22-11 15,10 19 8-15,0 3-10 0,-1 0-12 16,1 0-10-16,2 8-4 0,7 3 8 15,6 8 8-15,3 4 0 0,5 4 0 16,3 2 7-16,3 4 3 16,1 1 5-16,1 2 2 0,-1 0-15 15,-1 0-14-15,-1-5 3 16,-3-5-1-16,-1-2-1 0,-4-4-6 16,1-1 0-16,-5-3 1 0,2 1-5 15,-5-5 1-15,0 1-3 16,-3-2 0-16,-1-2 4 0,-1-1-3 47,-2-1-4-47,-2-4-7 31,-1-2-7-31,-1 1-24 16,-1-1-17-16,-1-1-22 0,0 0-12 0,0-10-26 0,-4-5-62 0,2 1-54 0,-3-9-123 0</inkml:trace>
  <inkml:trace contextRef="#ctx0" brushRef="#br0" timeOffset="380.9754">2622 1863 935 0,'0'0'0'0,"0"0"40"0,0 0 20 0,0 0 12 0,0 0-26 0,0 0-7 0,0 0 0 16,0 0-4-16,-137 145-7 0,116-120-7 15,0 0-1-15,2-4-7 16,-3-2-6-16,0-2-3 0,2-2-1 15,-3 0-1-15,1-3-2 0,-2 4 0 16,2-1 0-16,0 2-39 0,2-1 5 16,5-1 1-16,2-5-4 0,7 0-20 15,2-6 5-15,3 0 17 16,1-4 13-16,0 1-9 0,2-1-24 16,7 0 40-16,9-5 15 0,6-1 0 15,7-3 12-15,3-3 5 0,1 0-4 16,-5-7-7-16,2 5-3 0,0 1 0 15,-5 1-6-15,4 4-38 0,-8-5-20 32,-5 2-37-32,-4-1-49 15,-5 3-71-15</inkml:trace>
  <inkml:trace contextRef="#ctx0" brushRef="#br0" timeOffset="734.4929">2432 1811 815 0,'0'0'0'0,"0"0"102"0,0 0-24 0,0 0-41 15,0 0-7-15,0 0 19 0,0 0 13 16,0 0-3-16,-46 175-16 16,41-130-7-16,2 4-1 0,-1 2-10 15,0-2-8-15,1-3-7 16,-1-3-5-16,-1-5-3 0,-1-1-1 15,3-11 1-15,-1-6-4 0,4-4-43 47,0-8-14-47,-1-3-21 0,1-5-61 0,0 0-7 0,-3-7-7 0,-1-6-264 0</inkml:trace>
  <inkml:trace contextRef="#ctx0" brushRef="#br0" timeOffset="1282.0385">2041 2026 360 0,'0'0'0'0,"0"0"43"0,0 0 52 15,0 0-37-15,0 0-36 0,0 0-21 16,0 0-2-16,0 0-14 0,-3-6-7 16,4 5 1-16,1-1-2 0,-1 2-21 15,-1 0 14-15,0 0 8 16,0 0 8-16,0-1 11 0,-2 1 6 16,-2 0 46-16,0 0 3 0,1 1 1 15,-1 1 12-15,-1-2 11 0,-1 1-5 16,1 0-10-16,0-1-17 0,2 3 5 15,-1-3 17-15,2 0-11 0,-1 0-7 16,3 0 1-16,0 2-13 16,0 4-11-16,5 7-8 0,3 5 4 0,8 1 18 15,6 4 14-15,12-2-1 0,10-2 2 16,7-5 6 15,1-4-6-15,1-6-8-16,-3-3-9 0,-1-1-20 0,-3 0-7 31,-6-1-8-31,-2-3 1 0,-5 2 0 0,-5 2-4 0,-4 0 0 0,-3 0-16 16,-5 0-20-16,-2-1-13 0,-3-1-19 0,-5-2-57 0,-3 1-22 62,-3 1-42-62,-3-3-50 0,-7-1-100 0</inkml:trace>
  <inkml:trace contextRef="#ctx0" brushRef="#br0" timeOffset="1715.6521">2336 1765 663 0,'0'0'0'0,"0"0"151"0,0 0-69 0,0 0 37 0,0 0-45 16,0 0-27-16,0 0-5 0,0 0-7 15,0 0-3-15,-177 24-3 16,143 6-3-16,-3 3-5 0,4 11-2 15,2 4-11-15,4 9-4 0,5 9 0 16,0 5-1-16,7 4 0 0,-1 1-2 16,7-2 1-16,4-1 7 0,5-5 7 47,7-1 6-47,8-11 0 0,3-7 6 0,6-9-12 0,5-11 6 31,6-8 13-31,10-9-20 0,4-6-2 0,6-7-1 0,5-13 0 15,3-13-6 1,3-10 0-16,2-11 1 0,-1-10-4 0,-1-6-1 0,-2-2 4 0,-7 0-1 63,-9 2 1-63,-7 4 9 0,-12 2-2 0,-9 6-9 0,-13 2 2 31,-7 1 1-31,-14 7-5 0,-13 8-3 0,-13 7-8 0,-12 12-10 0,-9 13 1 0,-7 9-11 0,-6 18-13 0,0 14 6 0,1 13-32 0,-1 8-89 0,7 3-50 0,7 1-4 0,7-8-108 15</inkml:trace>
  <inkml:trace contextRef="#ctx0" brushRef="#br0" timeOffset="3048.2908">4096 1758 721 0,'0'0'0'0,"0"0"83"31,0 0 8-31,0 0 4 0,0 0 1 0,0 0-20 0,0 0-25 0,0 0-30 16,-34 13-1 0,12 22 16-16,-3 8 10 0,-4 8-5 15,-4 6-9-15,-1 9 5 16,-4 2-2-16,0-1-12 0,0-2-13 0,0-7-4 15,5-4-6-15,4-5 0 0,1-5 0 16,5-5 2-16,0-5-2 16,4-7 0-16,5-4 0 62,3-4 0-62,6-3-94 0,2-4 6 0,2 0-56 0,1-3-28 0,4-4-13 31,6-3-98-15,5-2-127-16</inkml:trace>
  <inkml:trace contextRef="#ctx0" brushRef="#br0" timeOffset="3611.8243">4568 2150 713 0,'0'0'0'0,"0"0"65"15,0 0 26-15,0 0-16 0,0 0 4 16,0 0-5-16,0 0-24 0,0 0-7 15,-21-18 1-15,21 17-10 0,-1 0-4 16,-4 0 7-16,0 1-10 0,-3 0-5 0,1 3 0 16,-4 0-1-16,2 0 2 15,-2 1-1-15,0 0-5 16,-1 2 0-16,-6 4-3 0,0-3-2 16,-5 5 0-16,0 1 0 0,-6 0-4 15,5 4-2-15,-1 1 4 16,-3 2 0-16,3 1 1 0,2 2 2 15,6 0-2 32,1 2-4-47,11 2-5 0,1 1 3 0,4 1 0 32,8 0 4-32,9-1 5 0,8-2 3 0,2-2 4 0,7-5 2 0,4-7-1 0,3-6-4 0,6-6-5 0,2 0-6 15,-1-5-2-15,-4-3-1 0,-4-3-3 0,-2 2 0 0,-7-1-2 0,-1 3-42 16,-5 0-48-16,-4 1-29 47,-1-1-43-47,-7-1-124 0,-2-1-27 15,-8-6-230-15</inkml:trace>
  <inkml:trace contextRef="#ctx0" brushRef="#br0" timeOffset="3773.6072">4609 2252 900 0,'0'0'0'0,"0"0"123"15,0 0-28-15,0 0-30 0,0 0-7 16,0 0-4-16,0 0-2 0,0 0-8 16,0 0-13-16,-188 171-13 0,172-145-9 15,2-2-6-15,6-2-2 0,4 0-2 16,3-2-15-16,1-5-35 16,4 0-34-16,5-6-17 0,5-3-29 15,4-6-63-15,4-2-58 0,6-9-222 16</inkml:trace>
  <inkml:trace contextRef="#ctx0" brushRef="#br0" timeOffset="4081.6579">5279 1669 873 0,'0'0'0'0,"0"0"33"0,0 0-30 0,0 0 145 0,0 0-75 0,0 0 6 16,0 0-2 0,0 0-15-16,0 0-10 0,-56 413 16 15,51-345-18-15,4-5-13 0,1-2-4 16,0-5-7-16,0-2-4 16,2-5-6-16,4-5-2 0,-2-5-4 46,1-10-12-46,-1-5 4 0,0-10 0 0,1-5-3 32,-3-2-27-32,2-5-32 0,-1-2-43 15,-2-6 2-15,0-12-77 0,-1-3-144 0,-10-10-93 0</inkml:trace>
  <inkml:trace contextRef="#ctx0" brushRef="#br0" timeOffset="4264.0453">5089 2229 1131 0,'0'0'0'0,"0"0"-12"0,0 0 14 0,0 0 98 15,0 0-68-15,0 0-20 0,0 0-4 16,0 0-2-16,314-16-6 0,-273 16 0 16,2-3-31-16,1-2-36 0,1-1-63 15,2-2-33-15,-1-1-10 0,1-3-112 16,-2 0-22 15</inkml:trace>
  <inkml:trace contextRef="#ctx0" brushRef="#br0" timeOffset="4489.6552">5937 2088 797 0,'0'0'0'0,"0"0"312"0,0 0-213 0,0 0-33 0,0 0-39 0,0 0-1 0,0 0 13 0,0 0 0 16,0 0 11-16,-263 104 13 0,233-75-13 15,6 2-18-15,5 2-10 0,7 1-4 16,10-1-1-16,2 0-3 0,10-4-6 16,6-4-1-16,7-6 0 0,8-3-3 15,4-5-1-15,2-5-1 16,5-2 2-16,3-4-4 15,0 0 0-15,0 0-45 0,-3-1-16 0,-4-3-64 16,-3 1-35-16,-2-2-100 16,-4 0-230-16</inkml:trace>
  <inkml:trace contextRef="#ctx0" brushRef="#br0" timeOffset="7423.4907">16514 721 742 0,'0'0'0'0,"0"0"31"0,0 0-9 0,0 0 25 16,0 0-11-16,0 0-8 15,0 0-2-15,0 0-8 0,-42 219 3 0,41-163 4 16,1 6-2-16,0 0-10 15,0 6-8-15,0-4 2 0,-4 5-3 16,-3 8-1-16,0-4 3 0,-1 14-2 0,1 8 0 47,0 7 1-47,0 7-3 0,0 4-1 0,3 1 2 0,-3-3-3 0,2 4 0 0,-3 0 1 16,-2 2-1-1,0 3 2-15,-4 5-2 47,2 4 4-47,-5 6-5 0,1 9 2 0,-5 5 0 0,0 3-2 0,1 2 2 31,-2 2 0-31,2 7-1 0,-1 2-1 0,1 4 1 0,-1 2 0 0,0 2 0 0,-2 1 0 0,-3 1 0 0,1-2 0 0,3 1 2 16,-2 8-3-16,1 2 1 0,1 2 0 16,5-3 0-16,-1 3 0 46,1 2 0-46,2-1 0 0,-1 6 0 0,-1 0-1 0,2 0 1 0,-4 4 1 0,1 3-2 32,-1 2 1-32,0 0 0 0,3 3 0 15,-1-5 0-15,2 1 0 0,2-2 0 0,-1 4 0 0,-1 1 0 0,3-4 0 0,-1-1 0 0,3-3-4 16,-2 2 2 31,1-3-2-47,0 0 4 0,-1-4 0 0,1-3 0 0,1 1-1 0,0-2 1 47,2-1 0-47,-1-5 0 0,1-4 1 0,4-3-1 0,-4-3-1 0,4-3 1 0,-1 4 0 0,2-5-1 15,-2 0 1-15,-1-3 0 0,-2-2-9 0,1-1 5 0,-2 3 0 0,0 0 3 63,-2 1 1-63,4-6 0 0,-2-3 0 0,-1-1-1 31,0-5 1-31,0-2 0 0,0-1 0 16,1-5 0-16,3-3 0 0,-3-3 0 0,-2-8 0 0,2-1 0 0,1-3 0 0,-1-2 0 0,0-4 0 0,1-2 0 0,4-9 0 0,0-4-45 0,-1-9 1 0,3-9-11 0,2-6-5 0,-1-6-21 62,1-4-73-46,-2-6-57-16,-3-4-177 0</inkml:trace>
  <inkml:trace contextRef="#ctx0" brushRef="#br0" timeOffset="29991.1105">2946 3865 807 0,'0'0'0'0,"0"0"27"0,0 0 37 0,0 0-8 15,0 0-3 1,0 0-16-16,0 0-5 0,0 0 13 0,-2 55 5 15,-2-26-5-15,2 3-1 0,-1 0-5 16,-1 3 1-16,1 4 2 0,-3 3-11 16,1 8-6-16,-5 6-8 15,0 4-1-15,-2 2-4 0,-1 5-7 16,-2-1-1-16,1-1-1 31,2-3-5-31,1-5 4 0,0 0 1 31,2-7-4-15,3 1 1-16,1-2 0 0,-1-2 0 0,3 1 0 0,1 2 1 0,2-2-2 0,0 0 2 0,0-4 2 0,5-7-3 0,1-4 0 16,2-2 4 46,-1-7-3-62,4-6 3 0,1-1-1 0,1-7-2 0,5 1 2 0,2-4 2 0,3-2-3 0,3-1 2 0,-2-4 3 31,0 0-5-31,0 0 1 0,-3 1-1 0,0-1-2 0,-3 0 0 0,-1 0 1 0,-4 0-1 0,-1-1-37 0,-2-2-7 0,-2-6-23 16,-2 0-27-16,-2-4-52 16,-4-1-124-16,-1 1-54 0</inkml:trace>
  <inkml:trace contextRef="#ctx0" brushRef="#br0" timeOffset="30222.4372">3219 5068 701 0,'0'0'0'16,"0"0"141"-16,0 0-37 0,0 0-33 0,0 0-16 15,0 0 10-15,0 0-20 0,0 0-7 16,0 0-2-16,286 155-9 16,-285-131 3-16,-1-1 10 0,-9 3-8 15,-5 4-1-15,-3-3-11 16,-5 1-11-16,3 2-6 0,-1-5-3 15,6-1 0-15,4-2-44 0,4-9-55 16,1-3-33-16,1 1-83 0,-1-8-169 16</inkml:trace>
  <inkml:trace contextRef="#ctx0" brushRef="#br0" timeOffset="31774.3405">4685 5060 788 0,'0'0'0'16,"0"0"42"-16,0 0 30 0,0 0 18 0,0 0-41 16,0 0 1-16,0 0 11 15,0 0-6-15,-192-33-8 0,164 36 0 16,-1 5-9-16,1 0-11 16,5 3-8-16,2-1-3 0,4 0 5 15,5-1 0-15,2 2-6 0,5 2-8 16,5 3-6-16,0 5 2 0,12-1-1 15,5 3 3-15,5 2 0 16,7-4 1-16,2 3 4 16,-3-5 0-16,2-2-3 0,-6-3-1 31,-7 0 1-31,-2-3 5 0,-5-1-2 0,-7-1 8 0,-3-2 14 0,0 1 13 0,-10 2-8 16,-5-1-11-16,-4 1-5 15,-7 2-8-15,-8-6-3 31,-6 2-7-15,-2-1 0-16,1-3-2 0,1 1-1 0,5 1 0 0,8-5 0 16,4-1-36-16,5 1-16 15,7 0-21-15,4 0-28 0,4 0 9 0,3-1-25 0,5-1-83 0,8-6 4 0,3-5 39 0,8-1-65 16,6-3-59 31</inkml:trace>
  <inkml:trace contextRef="#ctx0" brushRef="#br0" timeOffset="31951.8054">4795 5116 902 0,'0'0'0'0,"0"0"29"0,0 0 75 0,0 0-15 0,0 0-16 16,0 0 1-16,0 0 0 0,0 0-16 16,0 0-21-16,134 175-3 0,-115-142-13 15,-1-6-14-15,1-3-6 16,-3-2 2-16,5-8-3 0,-2 0 0 15,0-5-65-15,1-5 0 0,2-4-59 16,-2 0-26-16,-3-2-59 0,0-5-121 16,-5-6-192-16</inkml:trace>
  <inkml:trace contextRef="#ctx0" brushRef="#br0" timeOffset="32154.0516">5262 5251 1087 0,'0'0'0'0,"0"0"34"0,0 0 51 16,0 0 12-16,0 0-27 16,0 0-18-16,0 0-13 0,0 0-19 15,-321 380-13-15,281-336-7 0,3-2 0 16,5-5 2-16,7-5-27 0,3-5-30 16,9-8-37-16,5-6-63 0,3-2-40 15,5-8-76 1,0-3-377-16</inkml:trace>
  <inkml:trace contextRef="#ctx0" brushRef="#br0" timeOffset="32522.1265">5738 5104 948 0,'0'0'0'0,"0"0"29"0,0 0 32 16,0 0 8-16,0 0 2 0,0 0-21 15,0 0-9-15,0 0-7 0,0 0-9 16,-197 69-18-16,200-50-7 0,15 4 0 16,5-2 2-16,6 3-2 0,5-3 0 15,5 0 1-15,-1-2 0 16,-4 1 1-16,-2-2-1 0,-8-2 21 15,-5-2 31-15,-6 1-15 0,-8 1-1 16,-1-2 0-16,-4 0 0 0,-5 1-3 16,-6 0-9-1,-3-2-10-15,-5-1-6 0,-2 1-6 0,-5-6-1 0,0 1-4 32,1-4-52-32,-1-4-27 0,3 0-58 0,-2-4-56 0,2-4-121 15,0-5-285-15</inkml:trace>
  <inkml:trace contextRef="#ctx0" brushRef="#br0" timeOffset="33024.2175">6827 4340 880 0,'0'0'0'16,"0"0"58"-16,0 0-9 15,0 0 18-15,0 0-24 0,0 0 6 16,0 0 23-16,0 0-11 0,0 0 1 16,-73 633-4-16,64-545-11 0,1-1-5 15,-2-1-7 32,1-9-10-47,1-4-6 0,5-8-2 0,3-7-6 0,1-6-8 16,8-8-1-1,1-6 1-15,3-12-4 0,3-3 0 16,3-10-5-16,-2-6-44 0,2-7-11 0,-1-12 8 0,1-6-25 0,-2-8-66 63,-4-5-57-63,-4-3-41 0,-9-8-217 0</inkml:trace>
  <inkml:trace contextRef="#ctx0" brushRef="#br0" timeOffset="33386.7012">6521 5171 918 0,'0'0'0'0,"0"0"86"0,0 0-2 0,0 0-14 0,0 0-35 0,0 0 24 16,0 0 19-16,0 0-11 16,0 0-11-16,171 54-8 0,-108-47-21 15,8-7-9-15,1 0-8 0,2-9-4 16,-4 0-1-16,-2-2-5 0,-6 0 0 16,-6 0 5 15,-9-2-6-31,-7 4 0 0,-9-2 1 0,-11 2-7 0,-8 5 5 0,-6-2 2 0,-6 6 0 15,0 0 0-15,-11 0 8 0,-3 0-10 16,-7 5 3 31,-6 6-1-47,-4 1 0 0,0 5 0 0,-1 2 10 0,4 5-5 31,2 1 8-31,3 2-2 0,7 1-7 0,5 3 1 16,8 0-5-16,3-4 0 0,11 1 4 0,8-4-1 0,8-2-2 0,6-6 4 0,4 0-2 0,4-8-2 0,2-4 2 0,4-4-1 62,1-1-4-62,0-7-6 0,0-5-41 0,-8-2-54 47,-5 2-6-47,-10 0-13 0,-7 2-57 0,-8-3-41 0,-5-1-99 0</inkml:trace>
  <inkml:trace contextRef="#ctx0" brushRef="#br0" timeOffset="33541.57">7466 5177 1021 0,'0'0'0'0,"0"0"82"0,0 0-19 0,0 0-11 0,0 0-8 0,0 0-7 0,0 0-14 15,0 0-17-15,-168 157-6 16,164-141 0-16,3 0 0 0,1-6-50 16,5 0-3-16,5-4-17 15,2-1-15-15,3 0-19 0,1-4-5 16,-1-1-32-16,5-1-100 0,-3-9-126 15</inkml:trace>
  <inkml:trace contextRef="#ctx0" brushRef="#br0" timeOffset="34066.7771">7825 5214 803 0,'0'0'0'0,"0"0"57"0,0 0 27 0,0 0-20 15,0 0 13-15,0 0 23 16,0 0-30-16,0 0-26 0,34 100-4 16,-35-78 0-16,-7 1 1 15,-1-6-1-15,0-1-11 0,3-5-8 0,3-3-11 16,1-3-7-16,1-4 0 15,1 0-2-15,1-1 2 0,4-4-1 16,5-4-4-16,8-3 2 0,5-5 0 0,6 1 0 16,0-1 0-1,1 3 0-15,-1 4 0 0,-7 3 0 16,-1 6-1 46,-6 4-4-62,-5 10 2 0,-3 7 0 0,-5-4 2 0,-2 4 2 0,-4-5 5 32,-1 0 1-32,1-5 4 0,1-2-5 0,3-5-3 0,0-3-2 0,3-1 1 0,5-1-4 0,1-12 3 0,5-2-4 15,2 0-5-15,2-1 9 0,-1 4-2 0,-1 10 0 0,-5 2 2 0,1 2 10 16,-1 8 4-16,3 3 1 47,-1-1-8-47,2 2-6 0,4-2 3 0,-2-5-6 0,7-3 0 0,2-4-16 0,0-1-19 0,1-5-46 0,0-5-41 0,-3 5-31 31,-1 0-86-15,-1 3-13-16,-5-2-164 0</inkml:trace>
  <inkml:trace contextRef="#ctx0" brushRef="#br0" timeOffset="37471.5691">10717 4898 633 0,'0'0'0'0,"0"0"49"0,0 0 49 15,0 0 1-15,0 0-22 0,0 0-4 16,0 0-4-16,0 0-13 0,0 0-15 0,-32-58-14 16,19 58-10-1,-4 1-2-15,-3 6 2 0,-2 5 0 0,-6 4-2 16,0 6-4-16,-3 2-4 16,-2 7-5-16,-2 2 0 0,1 4 1 0,7 1-1 15,1 4-3 1,6-4 2-1,6-2 7-15,6-4-5 0,5 0-1 0,3-4-1 0,4-4-1 0,7-1 0 0,4-4 4 47,4-3-2-47,5-6 2 0,1 2-2 0,9-12 3 0,3 0-1 0,6 0 1 16,5-14 1-16,3-2-3 0,-2-1 1 16,1-3-5 30,-8 0 2-46,-2 1 3 0,-6-1-3 0,-4 2 4 0,-5 3-3 0,-7 0 2 0,-3 4 6 32,-8 4 5-32,-1 2 1 0,-5 2 4 0,-1 3 2 0,-1 0-6 0,-10 1-12 0,-2 9-8 0,-7 3-2 0,-1 7 9 15,0 4-4-15,2 4-3 0,5 4 5 63,3-4-2-63,6 2-5 0,5-3 8 0,0-2-3 0,3-4-2 31,8-3 4-31,5-5-2 0,3-6 2 0,4-4 6 0,3-3-5 0,4-12 3 0,6-3-1 16,1-9 2-16,1-1-6 0,-2 1 0 0,-3-5 4 0,-2 2-4 0,-7-1 0 0,-6 0 4 15,-5 2-3-15,-7 0 4 47,-1 3-4-47,-5 4 0 0,-4 0 0 0,-8 2-2 0,-3 3-3 0,-4 0-4 31,-5 4-5-31,1 3-10 16,-2 3 5-16,3 3 3 0,3 1 0 0,7 3 9 0,1 2 1 0,8 1 0 0,3 0 2 0,0 2-4 0,12-3-1 0,2 3 8 16,8-2 0-16,3-3 3 15,4 4 1 32,1 0 0-47,-2 2 1 0,2 3 3 31,-3 3 1-31,-4 1 0 0,-4 4 0 0,-7-1-3 0,-5 5 1 0,1 0-1 0,-7-3-4 0,-1-2 1 0,0-2 2 0,-4-2-5 0,-1-4 0 0,-2 0 5 0,3-4-2 16,0-1 0-16,2-6 2 0,1 0 1 16,0 0 4-16,1-10-6 0,0 2-4 0,4-8 0 47,6 0-14-47,4 1 9 46,2-2 5-46,6 3 0 0,0 4-1 0,-1-2 0 0,3 2-1 0,-2 3 2 0,3 4-5 0,-5 1 6 0,3 2-2 0,-3 2 2 0,-2 5 6 0,0 3-4 0,-2 0 1 0,-3 2 5 16,-2 1-1 0,-2-1 0-16,0 2 3 0,-3-3-5 47,2 3 2-47,-1-6-3 0,1 3-1 0,-1-6-1 0,1 1 2 0,-1 0-4 31,2-3 1-31,-1-1 2 0,-1 0 0 0,2-2-4 0,3 0 0 0,-2 0 9 0,0-2-9 0,1 0 0 0,-1-4 3 0,-1 2-3 15,3-2-13-15,1 0 6 16,1-3-4-16,1-1 4 47,4-3-1-47,-2 0-4 0,3-4 5 0,0 2-3 0,1-2 0 0,2-3 9 0,0-1 1 0,-2 1 0 0,3-1 0 31,-3-3 0-31,1 0-1 0,-1-2 2 0,1 0 1 0,1 0-4 16,-2-2 4-16,-3 1 4 0,0 0-3 0,-4-2 2 0,-2 4 1 15,1 0-3-15,-3 3 9 0,0 3 1 16,-6 6 1 15,2 3 4-31,-5 4-4 0,-1 4 2 0,0 0 4 0,0 2-1 0,-6 3-10 0,-7 6-8 0,-4 9-2 0,-5 5-2 47,-3 6 6-47,0 6-3 0,0 1-3 0,-1 7 5 0,0 6-2 0,-1 4 0 16,3 2-1-16,-2 3 1 15,3 0 0-15,-1 3 0 0,3 0 0 47,2-3 0-47,3-3 0 0,1-5 1 0,3-6-1 32,1-3 0-17,1-2 1-15,5-2-2 0,-2-2 2 0,2-1 0 0,3-4-1 0,2-8 0 0,0-8 2 0,3-2-3 0,2-5 2 0,5-7 2 0,2 0-3 63,6-13 14-63,3-3-9 15,3-6-2-15,0-4 1 0,-4-5-2 0,0-3-2 32,-2-4 0-32,0-3 6 0,-2-5-8 0,-3-4 4 0,-2-4-1 0,-4-4-2 0,-2 4-5 0,-1 7-1 0,-3 6 1 0,0 12 5 0,-1 9 0 0,0 5 2 0,0 6 0 0,-3 5-2 0,0 1-2 0,0 2 0 15,2 1-2 1,0 1-4-16,-1 6 3 0,2 5 0 0,1 3 1 47,5 2 4-47,5 2 2 0,5-2 11 0,-1-2-3 31,7-5-3-31,2-3 5 0,4-4-1 0,3-3-6 0,3-3 2 0,0-9 0 0,3-1-5 16,0-1 1-16,1 0-1 0,-1 0 2 0,-5 4-6 0,-3 5 3 0,-7 2 0 15,-6 3-3-15,-3 3 2 0,-5 7-3 0,-2 0 1 47,-1 5 3-47,-5-6 0 0,1 0 1 0,-1 0-1 0,0-5 0 0,0-2-19 0,0-2-21 0,0 0-43 16,0 0-8-16,3-11 17 0,-1 1-24 15,2-10-24 1,1-2 26-16,-2-2 8 0,0-6 2 0,-2 1 13 16,0-2 26-16,0 4 42 0,2 7 10 0,-3 2 137 15,3 10 14 16,-1 0-36-31,0 5-39 0,-2 0-29 0,0 1-25 0,0 2-15 0,0 0-12 0,0 2 0 0,2 4-15 16,1 4-76 15,-1 2-64-31,3-1-91 0,2-4-257 0</inkml:trace>
  <inkml:trace contextRef="#ctx0" brushRef="#br0" timeOffset="37926.0416">13076 5023 968 0,'0'0'0'0,"0"0"137"0,0 0-2 0,0 0-45 16,0 0-12-16,0 0 6 0,0 0-30 15,0 0-28-15,0 0-19 0,-32-29-6 16,5 44 0-16,1 5-2 0,4 2 2 16,6 1-2-16,7-2-4 0,7 1 1 15,3 2 3-15,10-1-2 16,6 1 2-16,8-1-1 0,1 1 0 15,5 2 4-15,0 4-2 0,0 0 0 16,-3 3 0 0,-4 1 3-16,-8 0-3 0,-6 1 0 0,-8 0 9 0,-3 0-5 15,-11 1 3-15,-7-1-1 16,-3 3 2-16,-7-3 6 0,-6-2-7 0,-4-1-5 47,-5-1 1-47,-4-5 0 0,-2-3-3 0,-6-5 0 31,1-7 5-31,3-3-4 16,8-8 2-16,13 0-5 0,12-8-1 0,11-6-1 0,8-11-21 0,12-9 5 0,11-7 10 0,16-6 2 0,10-7 1 0,13-3 7 15,8-5 0-15,12-2-4 16,5-3 4-16,5 8 0 47,-1 7-3-47,-7 9 5 0,-13 12-2 0,-14 8 0 0,-21 10-66 0,-14 6-43 0,-16 7-82 0,-9 3-84 0,-18 6-149 0</inkml:trace>
  <inkml:trace contextRef="#ctx0" brushRef="#br0" timeOffset="38774.6964">3987 7826 467 0,'0'0'0'16,"0"0"140"-16,0 0-29 0,0 0-7 16,0 0-30-16,0 0 1 15,0 0 14-15,0 0-13 0,0 0-6 16,81 90 8-16,-79-90-3 0,0-9 3 15,2-5-11-15,0-10-31 0,-1-3-9 0,-3-6-4 16,0-7-6-16,0-5-1 0,-3-5-9 16,-5-8-3-16,-2-7 0 15,-1 0-5-15,-2 1 2 0,6 6 1 16,3 8-2 15,4 10-1-31,0 4 2 0,5 7-2 0,4-1-1 0,4 10 2 0,3-1-6 16,6 4 7-16,2 2-2 15,8 3-1-15,6 2 3 0,8 2 11 47,7 6-10-47,4 2 3 0,1 8-2 0,-3 4-1 0,-4 5 1 32,-2 2-1-32,-11 0-4 0,-5 0-28 0,-6-1-25 15,-7-4-34-15,-8 0 11 0,-5 1-37 0,-7-2-61 0,-8 5-15 0,-13-6-55 0,-5 2-372 0</inkml:trace>
  <inkml:trace contextRef="#ctx0" brushRef="#br0" timeOffset="39045.6681">4351 7524 761 0,'0'0'0'0,"0"0"126"0,0 0 7 0,0 0 6 0,0 0-44 16,0 0 5-16,0 0 10 0,0 0-35 15,287 54-34-15,-254-57-23 16,0-5-13-16,-3 1-1 0,-3 0-2 0,-5 1 2 15,-5 4-3-15,-5 2-2 0,-3 2-4 0,-2 11 5 16,-2 3 0 0,0 5 26-16,-2 3-20 0,0 1-6 0,1-3 0 15,0-2 5 1,-3 0-5-16,2-4 0 0,1-2 2 16,-2-3-7-16,0-6-22 0,-2-3-15 15,1-1-24-15,-1 1 0 31,0-2-27-31,0-2-33 0,-3-5-68 0,-1-7-66 0,0-5-224 16</inkml:trace>
  <inkml:trace contextRef="#ctx0" brushRef="#br0" timeOffset="39180.5559">4966 7385 1160 0,'0'0'0'0,"0"0"107"0,0 0-89 0,0 0-16 15,0 0 4-15,0 0 3 16,0 0-2-16,0 0-9 0,0 0-69 15,15 98-84-15,-8-84-86 0,0-6-234 16</inkml:trace>
  <inkml:trace contextRef="#ctx0" brushRef="#br0" timeOffset="39898.1461">5398 6929 998 0,'0'0'0'0,"0"0"144"0,0 0-77 0,0 0-34 15,0 0 0-15,0 0 23 0,0 0-4 16,0 0-12-16,0 0-17 0,-44 268-9 16,40-212-7-16,0-3-6 0,-1 2 3 15,4-5-2-15,1-1-4 16,1-3 3-16,7-7 6 0,1-3 0 31,3-6 1-31,1-8-2 0,3-3-1 0,4-5 0 0,3-6-2 0,5-4-1 16,2-4 4-16,6-3-2 15,2-7 2-15,1-6 0 0,4-4-6 63,-8-6 0-63,7 4 4 31,-4-2-2-31,-3-1-2 0,-1 8 0 0,-12-2 5 0,-5 2-4 0,-8 4 15 0,-6 3 14 0,-4-1 3 0,-7 4-11 0,-3-2-15 0,-9 4-9 16,3 5 1-16,-7 0 0 0,-3 4-5 0,2 4 7 0,3 3-2 62,0-1-5-62,5 7 5 0,0-2-1 0,5 2 0 0,7 2 2 0,-1-2 0 31,5-2-3-31,1 0 4 0,1-1 2 0,-1-8-3 0,10 7 0 0,6-2 4 0,8-3 0 0,15 8-1 0,-5-15 1 0,1 1 4 0,2-2 0 0,0-3 3 16,-3-5 5-16,1 5 6 0,0 2-6 16,-6 1 7-16,0 3-7 47,-7 0-12-47,-8 1-5 0,-6 2 2 0,-5 3 3 0,-3-5-4 0,-5 7 0 31,-10 2 11-31,-2 0-8 0,-4 10 0 15,-4-4 0-15,-3-2-4 0,4-1 2 0,0 1 0 0,2-6-4 0,10 1 3 0,9-1 0 0,3-5 0 0,6-1-6 0,9-5 7 16,6-5 14-16,10-10 10 0,10 1-9 0,4-15-9 47,4 5-4-47,4 2 1 0,-3 0-7 0,-2 11-26 16,-7-2-60-16,-3 5-84 31,-8 3-55-31,-3 1-164 0</inkml:trace>
  <inkml:trace contextRef="#ctx0" brushRef="#br0" timeOffset="47068.2555">8050 7624 642 0,'0'0'0'0,"0"0"156"0,0 0-44 0,0 0-22 15,0 0-1 1,0 0-9-16,0 0-14 0,0 0-4 15,27 87-5-15,-28-81 6 0,-6-3 19 0,-10-1-26 0,-3 1-23 16,-10-3-19 0,-7 0-3-16,-8-1-3 0,-2-3-2 0,-3-6 1 15,0 0-5-15,3-1 0 16,2 0-1-16,7-1-1 0,5-1 0 16,9-2 0-16,10 4-1 15,7 0-8-15,7-1 1 0,7 2-6 16,12-3 0-16,14-5 10 62,11-5 0-62,14-7 3 0,10-6 2 0,12-4 0 0,0-6-1 0,1-4-19 32,-7 0 5-32,-10 1 1 0,-9 2 9 0,-9 7 0 0,-13 1 2 0,-8 4 4 0,-10 3 2 0,-7-1-4 0,-6 1 0 0,-2 2 7 0,-6 7-5 0,-7 4 4 15,-5 10 2-15,-4 9 0 78,-2 5 1-78,-4 13-6 0,0 13-3 0,0 14 0 0,3 13 3 32,8 7-3-32,8 3 10 0,10-3-3 0,20-6-6 15,9-5 4-15,8-3-3 0,3-12-1 16,4-4 1-16,3-4-4 0,-2-8-88 0,1-3-23 0,-2-6-37 47,1 2-117-47,1-9-134 0</inkml:trace>
  <inkml:trace contextRef="#ctx0" brushRef="#br0" timeOffset="47555.0667">9792 7352 355 0,'0'0'0'0,"0"0"104"0,0 0 14 0,0 0-28 15,0 0-9-15,0 0 2 0,0 0 2 16,0 0-9-16,0 0-4 0,-10-49-1 16,7 43-4-16,-4 3-10 0,-1 1-19 0,-3 2-7 15,-4 0-8 1,-1 5-7-16,-5 6-7 0,-1 1-5 15,-3 4 4-15,2 5-2 0,1 4 0 16,2 3 4-16,6 6 0 0,6 2 1 16,6 2 4-16,2 1-2 15,11-1-3-15,8-3 2 0,3-2-3 47,4-2-1-47,6-5-1 0,1-5-2 0,1-8-4 0,3-7 3 31,-1-1-1-31,-1-5-1 16,-1 0-4-16,0-2-72 0,-5-5-16 0,-6 0-19 0,-2-1-58 0,-2-1-89 0,1-4-83 0</inkml:trace>
  <inkml:trace contextRef="#ctx0" brushRef="#br0" timeOffset="47809.4517">9957 7419 824 0,'0'0'0'16,"0"0"82"-16,0 0 27 0,0 0-19 16,0 0-40-16,0 0-9 0,0 0 6 15,0 0-14-15,0 0-18 0,-227 148-13 16,206-120 2-16,4-5-3 16,3 2-2-16,3-5-8 0,7-4-15 15,-3 0-35-15,4-3-18 0,3-2-29 16,0-5-52-16,10-1-22 0,6-5-40 15,5 0-91-15</inkml:trace>
  <inkml:trace contextRef="#ctx0" brushRef="#br0" timeOffset="51224.7752">10443 7422 706 0,'0'0'0'0,"0"0"133"0,0 0-33 16,0 0-38-16,0 0-29 15,0 0-23-15,0 0 5 16,0 0 18-16,22 31 9 0,-7-12-5 0,6 3-2 0,2 5 9 16,3-1 10-16,2 3-20 15,-3-3-14-15,0 0 1 0,-2-2-9 0,0-2-3 16,-5-5-2 0,0-3-3-16,-1-3-5 0,-1-5 2 0,1 2 5 15,-3-2-8 1,-1-1-1-16,-3-5-20 0,-6 0-34 15,2 0-17-15,-3 0-25 0,-1-5-50 0,-1-4-39 0,-1-5-111 63</inkml:trace>
  <inkml:trace contextRef="#ctx0" brushRef="#br0" timeOffset="51450.631">10817 7415 865 0,'0'0'0'0,"0"0"220"0,0 0-97 16,0 0-40-16,0 0-25 0,0 0-23 15,0 0-9-15,0 0-1 0,0 0 0 16,-144 101-5-16,115-74 1 0,2-3-7 16,0 1-6-16,-1-1-7 0,4-2 3 15,-1-3-3-15,5-1-2 16,1-5-29-16,10-1-10 0,5-4-20 15,4 0-17-15,1-5-21 0,10-2-3 16,9-1 10-16,1-3-52 0,6-4-78 16,4-6-111-16</inkml:trace>
  <inkml:trace contextRef="#ctx0" brushRef="#br0" timeOffset="51761.4112">11223 7424 725 0,'0'0'0'16,"0"0"163"-16,0 0-38 0,0 0-38 0,0 0-18 16,0 0-18-16,0 0-14 15,0 0-2-15,0 0-10 16,-130 11 1-16,107 3 10 0,-1 0-2 16,3 5-10-16,5 1-7 0,1 2-8 15,4 1 1-15,5 4-5 16,6-2 5-16,1 3-2 0,12-1-1 15,7 0 0-15,2-5-3 0,5-1-3 16,5-4 2 0,4-3 1-16,-1-6-4 0,1-3 0 0,-4-4 4 0,0-1-4 31,-1 0-32-31,-3 0-15 0,1-4-29 0,-5-4-13 0,-4-2-32 16,-4 1-45-16,-4-4-9 0,-4-2-112 15</inkml:trace>
  <inkml:trace contextRef="#ctx0" brushRef="#br0" timeOffset="51992.0038">11383 7496 789 0,'0'0'0'0,"0"0"200"16,0 0-109-16,0 0-28 0,0 0-13 0,0 0 1 15,0 0-8 1,0 0-22-16,0 0-8 0,-217 108 0 0,191-87-3 15,7 3-7-15,3-5-2 0,4-2 0 0,9-3-2 16,3-2-45 0,2-3-21-16,10-2-32 0,4-4-41 0,2-3 17 15,4-1-20-15,5-6-112 16,2-4-62-16</inkml:trace>
  <inkml:trace contextRef="#ctx0" brushRef="#br0" timeOffset="53069.8757">11734 7511 641 0,'0'0'0'0,"0"0"156"0,0 0-79 16,0 0-1-16,0 0-5 16,0 0-3-16,0 0-13 0,0 0-17 0,-67-19-11 15,58 24-11-15,-1 4 3 16,2-2 5-16,-1 4 6 0,-3-3-2 15,2 3-11-15,-1 3-4 16,-2 3-6-16,3-2-4 0,2 2-4 16,2 1 2-16,3 1-1 0,3-1 0 15,0-3 0-15,5-2 0 0,5 1 0 16,1-6-9-16,3 3 1 31,-2-8-1-31,2 0 8 0,0-3 0 0,3-1 1 0,-1-6 0 0,3-2 2 16,-2-3-3 15,1-1-1-31,1 1-4 0,-1-1-9 0,1 1 6 0,-2-3 1 0,0 2 0 0,-3 3 7 0,-2-2 1 16,-1 5 0-1,-5 0 0-15,-3 5 0 0,-2 1 0 47,-1 1 0-47,0 0 24 0,0 0-9 0,-3 4-9 0,-1 7-5 0,0-4-2 0,1 5 2 0,0 3 1 0,-2-2-2 31,5 2 0-31,-1 1 4 0,1-3 0 0,0 2 2 0,1-7-4 0,6 1 0 16,-3-1 7-16,3-4-4 0,-2-1-3 63,5-3 3-63,-1 0-1 0,1 0-1 0,0-2 3 31,1 0 0-31,-1-1-1 0,0-1 5 15,-1 0-5-15,0 1-5 0,2-4 0 0,1-2 7 0,0 0-8 0,2-4 2 0,1 2 3 0,-1-4-5 0,-3 0 1 32,0 1 0-32,-2 1 2 0,-2-1 2 47,-1 0-3-47,-3 3-2 0,2 0 2 0,-2 6 0 0,-2 2-1 0,3 3 0 0,-3 0 3 0,-1 0 3 0,0 0 5 0,-3 4 1 0,-2 3-4 0,1 5 0 0,2 4-2 0,1-1-5 31,0 2 3-31,1 2-4 0,0-5 0 0,1 4 3 0,2-2-1 0,3-1-2 15,2 1 0-15,-1-5 5 0,-1-3-6 16,1 0 1-16,3-5 4 47,-1-3-3-47,1 0 8 0,1 0-3 31,2-8-3-31,1-1 0 0,3-6-1 0,1-2 0 16,0-2 0-16,4-2 1 0,2-4-5 0,-2-2 3 0,2-1 0 0,-1-1 0 0,-2-1 0 0,1-2-1 0,-3-4 0 0,1-2 0 0,0 0 1 78,-2-3-7-78,-1 2-7 0,-2-1 2 0,-4-3 3 31,-1 4 5-31,-5 1-1 0,-3 3 1 0,-1 8 4 0,-1 3 0 0,0 8-2 0,0 6 2 0,-3 3 1 0,-2 4-3 0,2 3 2 0,-4 0 2 0,-1 11-4 0,2 10-6 0,-5 10 7 0,5 9 0 0,-1 8-1 16,0 7 2-16,4 3-2 62,-1 2 2-62,0 2 1 0,4-3 0 0,0-1 3 0,1-9 1 0,6-5 0 32,2-5-2-32,1-10-5 0,2-4 2 0,0-5 1 0,0-6-4 15,-1-9-19-15,-2-4 1 0,-2-1-8 0,0-8-30 0,-1-4-21 0,-3-7-24 0,-3-3-33 0,0-3-16 0,-12-5-17 0,-2-2-190 63</inkml:trace>
  <inkml:trace contextRef="#ctx0" brushRef="#br0" timeOffset="54518.4741">12398 7418 701 0,'0'0'0'0,"0"0"78"0,0 0-26 0,0 0-17 16,0 0-4-16,0 0 13 16,0 0 14-16,0 0-21 0,0 0-16 15,81 7-3-15,-49-4-3 16,2-3 10-16,1 0 3 0,3 0 0 15,-5 0-10-15,-6-2 3 0,-2 1-4 16,-4 1 2-16,-8 0 3 0,-3 0 1 16,-5 0-1-16,-5 3 3 0,0 0 12 15,0 4 7-15,-5 2-18 16,-5 1-16-16,-3 3-1 0,2 3-7 16,-1 1 0-16,0 4 5 0,3 2 1 15,-2-1-7 32,3 1 1-47,1-1-1 16,3-4 0-16,2-1 2 0,2-3-1 0,1-7-4 0,5-3 4 0,4-2 7 0,2-2-1 0,0-8-1 0,6-3-5 31,0-2-1-31,1 1 1 0,-2 4-4 0,-1 5-1 0,-3 3 3 0,1 0 0 0,-3 3 0 0,0 1-1 16,2 0 4-16,-1 4-1 62,0-1 2-62,0-4-3 0,0 0-2 0,3-3 2 0,3-7-2 0,4-7-36 31,4-2 0-31,2-5-30 0,0-2-12 0,-4-2 29 16,-2 0 21-16,-3-4 3 0,-3-3 18 0,-5-4 8 0,-3-6 0 0,-1-5-3 0,-6-4-10 0,-1-2-32 0,0-1 8 0,0 5 7 62,1 4 21-62,5 7 9 0,-2 5 0 0,1 6 41 0,-2 11 7 0,-3 5 10 32,0 5 5-17,0 4-10-15,0 2-9 0,-3 3-25 0,-4 12-14 0,0 10-2 0,-3 9 0 0,1 5 6 0,0 7-1 0,1 4-1 0,0 3 0 0,2 0-3 0,1 6-1 0,2-2 2 32,-2-4-3-32,2 1-2 0,1-10 0 0,1 1 6 0,1-8-5 46,0-2 7-46,4-9 0 0,4-4-6 0,2-7 5 16,-2-7-3 15,4-4-2-31,-1-4 7 0,2 0-4 0,0-11-3 0,3-3 3 0,1-7-3 16,-1-4-2-16,-2 0 0 0,-2-5 0 0,-3-5-10 0,-3-1 4 0,-6-3-3 47,-1-2 2-47,-8 0 2 0,-2 6 1 0,-2 7-2 0,-3 6 6 0,1 10 0 15,-3 3-7 17,3 8 3-32,0 1-2 0,4 5-1 0,-1 4 6 0,6 2-1 0,3-3-2 0,3 3 2 0,0-1-3 0,8 1 0 0,5 2 6 0,4-3-2 0,6 2 1 0,1-6 0 15,3 1 5-15,1-5-5 16,0-2 0-16,5-2 7 47,-2-7-6-47,1-6 3 0,3 1-2 31,-1-7-3-31,4-3 2 0,-1 1 2 0,-1-5-5 0,3-4 4 0,-7-1 0 0,-3-5-3 16,-1-1 2-16,-8 0 3 0,-1-3-5 0,-4 7 2 0,0 5-1 0,-3 5-3 0,-8 7 5 0,-2 8-1 0,-2 5-2 15,-7 4 2-15,-4 2 10 47,-7 8-5-47,-1 7 3 0,0 7-6 0,-2 4-4 31,4 8 2-15,0 3 0-16,0 2-1 0,2 4 0 0,3-1-1 0,4 3-1 0,2-3 3 0,3-1 1 0,2-4-3 0,1-3 2 0,3-6 1 0,1-3-3 0,7-4 2 0,-1-4 7 16,3-3-7 46,2-6 2-62,2-2 0 0,2-4-2 0,3-2 1 0,1-1 0 0,-1 0-1 0,4-4 0 0,-2-5 2 0,1-2-4 31,-1-2 2-31,-2-1 1 0,0 1-2 0,-1 1 0 0,-7-1 1 0,-1 1-1 0,-4 0-11 16,-3 1 0-16,-6-1-2 0,-4 5 7 0,-7-2-5 16,-4 8-3-16,1 1 11 0,-3 1 1 0,2 6-2 47,-3 0 5-32,2 1-1-15,5-1 0 0,3 3-4 0,4-3 4 0,4 3-8 0,0-2 5 0,7 1 4 31,4-1-2-31,7-2 2 0,4 0 2 0,1 0-4 0,3 1 2 0,2 1 1 0,-2 0-4 0,1 2 4 0,-1-3 0 16,-9 4-4-16,-4-3 1 0,-7 1 1 63,-6 1 0-63,-9 1 33 0,-5 2-11 0,-7-2-8 0,0 5-4 0,-4-2-3 0,0 4 12 31,1-3 3-31,0-1-8 0,5-2-4 0,6-3-2 0,6-2-3 0,7-3 2 0,9-2 3 0,5-2 11 0,12 0-4 15,7-9 4-15,9-1-11 0,8-1-9 63,5-5 3-63,5 2-3 0,0-2-2 0,-1 3-52 0,-4 2-20 0,-8 0-58 31,-10 5-49-31,-12 2-130 0,-12 0-358 0</inkml:trace>
  <inkml:trace contextRef="#ctx0" brushRef="#br0" timeOffset="60330.9405">2783 9140 354 0,'0'0'0'0,"0"0"125"0,0 0-58 15,0 0 6-15,0 0-12 0,0 0 16 0,0 0 3 16,0 0-29-16,0-47-13 15,-1 47-14-15,-1 0-14 0,0 6-6 16,2 8 13-16,0 5 10 0,2 11-2 0,-2 5 7 16,-5 6 1-16,-6 7-4 15,-4 2-1-15,-2 2-8 0,-7 2-10 16,-1 0 1-16,-2 0-4 16,-3-3 3-16,3 4-5 46,1 0 0-46,-1-1-1 0,4-1-1 0,2-2 4 0,7-3 6 47,3-6 3-47,3-2-4 0,6-5-4 0,2-1-4 16,4-8 3-16,9-2-1 0,4-8 2 0,9-3 8 0,5-4 3 0,10-6 10 0,8-3-3 0,7-4-6 0,5-7-3 0,1-1-6 0,-1-2-8 16,1 2-1-16,-5 3 1 0,-8 5-2 15,-6 2-2 16,-9 1-1-31,-7 1-22 0,-8 3-26 0,-4 1-16 0,-7 0-35 0,-4-4-65 32,-3 0-15-17,-1-1-8-15,0-12-234 0</inkml:trace>
  <inkml:trace contextRef="#ctx0" brushRef="#br0" timeOffset="60529.7042">3052 9894 761 0,'0'0'0'0,"0"0"9"0,0 0 25 0,0 0 16 0,0 0 13 16,0 0 10-16,0 0-12 0,0 0-8 16,0 0-4-16,347 180 16 0,-338-144 7 15,-9 3-20-15,-7 1-19 0,-10-1-19 16,-5 2-9-16,0-4-3 16,-4 0-3-16,3-6-27 0,0-4-36 15,3-4-46-15,5-7-50 0,4 0-32 16,3-3-156-16</inkml:trace>
  <inkml:trace contextRef="#ctx0" brushRef="#br0" timeOffset="61302.7758">4479 10036 454 0,'0'0'0'0,"0"0"82"0,0 0-3 0,0 0 17 16,0 0-20-16,0 0-14 15,0 0-2-15,0 0-17 0,0 0 2 16,-15-36 9-16,8 36-16 16,-2 0-11-16,3 6-5 0,-4 7-11 0,-1 5-3 15,-1 9 2-15,-2 2-2 0,1-1 0 0,2 5-2 16,0 0 3 0,-1-2-5-16,5 2 2 0,0-1 2 0,6 3 4 31,1-6 2-31,0 0 1 0,3-1-3 0,6-6 1 31,3 1 0-31,8-7 6 0,3-2 5 16,0-3-6-16,7-6-4 0,0-3 0 0,3-2-4 0,-2-7-6 0,1-4 0 62,-4-2-2-62,-4 0 0 0,1-3-3 0,-4 3-5 31,-4-2-33-15,-3 1-54-16,-1-2-36 0,-4-3-58 0,-5-4-106 0,-4 0-155 0</inkml:trace>
  <inkml:trace contextRef="#ctx0" brushRef="#br0" timeOffset="61442.4545">4601 9704 1007 0,'0'0'0'0,"0"0"2"0,0 0-1 15,0 0 23 1,0 0-5-16,0 0-13 0,0 0-11 0,0 0-27 15,2 8-42-15,11 5-64 16,-2 2-96-16,0-1-333 0</inkml:trace>
  <inkml:trace contextRef="#ctx0" brushRef="#br0" timeOffset="62189.8061">5021 10045 548 0,'0'0'0'0,"0"0"68"0,0 0 40 0,0 0 5 15,0 0-23-15,0 0 7 0,0 0-3 16,0 0-25-16,44 160-23 0,-45-140-13 16,-4 0 1-16,0 0 3 0,0 1-13 15,3-3-8-15,0-3 0 16,0 1 0-16,-2-1-3 0,1-3-5 15,0-5-2-15,2 0-2 0,1-5-3 16,0 1 2-16,0-3-2 0,0 0 1 16,0 0 2-16,0-5 0 0,4-3-6 15,3-3-1-15,2-3 2 0,2-3-4 16,3-2 4-16,-1 0-2 16,3 2 0-16,0 0 3 0,1 1 0 15,0 2 0-15,3 0-2 0,-1 3 2 16,2-1 0-16,3 1 0 0,0 6-2 15,-1 3 0 1,-1 2 4-16,0 1 2 47,0 9 4-47,0 3 4 0,-3 6 6 0,-5 0 11 0,-3 1-3 0,-3 3-6 0,-5-4-10 0,2 1-4 0,2-1-2 31,-5-2-4-31,5-1 0 0,-3-3 2 0,2-4-2 0,-2-1 2 0,4-3-2 0,-3-1 0 16,3-2-49-16,2-2-5 0,2 0-19 62,-1-5-14-62,2-4-11 0,0-7-39 0,4-6 20 0,-1-1 2 0,6-2-61 32,1-5 65-32,-1 0-6 15,7 2-34-15,-2 0 101 0,-2 6 55 0,-1 3 33 0,-4 4 77 0,-4 3 43 0,-5 6-4 0,-5 2-32 0,2 4-23 0,-5 1-3 0,1 7-14 0,3 5-5 16,-6 2 1-16,1 5-12 0,1 1-12 15,-2 4-14 17,2 0 0-32,0-2 10 47,0-3-5-47,-1-3-13 0,1-2-10 0,0-4-4 0,-2-5-10 0,1-3-6 0,0-1-4 0,-1-2 0 0,4 0-31 0,3-3-27 0,-3-5 0 0,1-5-23 0,-5-5-82 0,-1-7-34 15,0-5-26-15,-6-6-172 16</inkml:trace>
  <inkml:trace contextRef="#ctx0" brushRef="#br0" timeOffset="62246.7025">5832 10007 958 0,'0'0'0'0,"0"0"-17"15,0 0-3-15,0 0-22 16,0 0-32-16,0 0-82 16,0 0-185-16</inkml:trace>
  <inkml:trace contextRef="#ctx0" brushRef="#br0" timeOffset="62892.3094">6288 9892 229 0,'0'0'0'0,"0"0"116"16,0 0-42-16,0 0 5 0,0 0 2 15,0 0-8-15,0 0-6 0,0 0-5 16,-8-2-16-16,8 2-6 16,0-1-10-16,0-1-6 0,0-1 5 15,0-2-15-15,3 0-3 0,0-1 1 16,0 1 7-16,0 1 3 0,2-1 2 15,-2 1 6-15,-2 0 1 0,0-4-1 16,0 3-2-16,2-4-4 16,-2-1 3-16,1-1 4 0,-1-3-5 15,2 1-6-15,4-3-5 0,4-1-1 16,-2 0-2-16,-2 3 1 62,1 1 1-62,-4 2 2 0,-4-6 3 0,4 3-1 0,-4 0 3 32,0-3 10-32,0 3-5 0,0-2-10 15,0 2-12-15,0 1 2 0,0 6-3 0,-5 0-3 0,5 5 0 0,0 2 20 0,0 0-15 0,-1 0 0 0,-4 1-5 0,-1 9 0 0,0 7 0 0,0 8 4 0,-3 6-2 63,7 8 5-63,0 3 1 0,0 2 0 0,2 6 1 0,0-5-5 0,0 4-1 31,-4-1 5-15,0-1 1-16,-3 2 1 0,2-2 1 0,-2-5-5 0,4-7-3 0,1-4 2 0,2-4-4 0,0-2-2 0,0-7 2 0,0-3 2 0,0-2-4 0,1-8-4 15,-1 0-15-15,0-3-33 0,2-2-5 16,-1 0-5-16,0-9-60 0,-1-8-40 16,0-8-79 15,-2-2-138-31</inkml:trace>
  <inkml:trace contextRef="#ctx0" brushRef="#br0" timeOffset="63019.8179">6139 10012 1198 0,'0'0'0'0,"0"0"25"0,0 0-25 0,0 0 97 0,0 0-44 16,0 0-22-16,0 0-20 0,0 0-10 0,215 44-2 16,-187-36-108-1,1-3-90-15,-1 4-84 0,0-6-212 0</inkml:trace>
  <inkml:trace contextRef="#ctx0" brushRef="#br0" timeOffset="63345.9007">6867 10399 1047 0,'0'0'0'0,"0"0"193"0,0 0-106 0,0 0-19 15,0 0 2-15,0 0-6 0,0 0-14 16,0 0-12-16,0 0-13 0,21-86-13 15,-19 82-10-15,-2 3 0 0,0 1-4 16,1 3-23-16,-1 4-42 16,0 5-43-16,0 1-81 0,0-2-107 15,-3-2-188-15</inkml:trace>
  <inkml:trace contextRef="#ctx0" brushRef="#br0" timeOffset="64226.5358">7596 10040 743 0,'0'0'0'0,"0"0"83"0,0 0-42 15,0 0-5-15,0 0 15 0,0 0-5 16,0 0-19-16,0 0-18 0,0 0-5 16,-36-9 0-16,36 9 2 0,-2 0 5 15,1 0 11-15,1 0 11 16,-1 1 4-16,-1 1-4 0,0-2-7 15,0 0-7-15,-1 0-3 0,3 0 5 16,-1 0-1-16,1 0-1 0,-1 0-9 16,1 0 0-16,0 0-8 0,0 0 1 15,0 0 0-15,0 0 0 0,0 2-4 16,0-2 2-16,0 0 5 16,-2 0-3-16,0 0 3 0,1 1 1 15,-3 2 1-15,0 0-1 0,-5-2 3 16,2 2 4-16,-4-1-2 0,0 0-2 15,0 5-5-15,-1 0 2 16,-1 3-3-16,-3 0-2 0,-4 5 3 0,-2 1 0 16,0 2-3-16,-2 6 2 15,0 1-3-15,2 0-1 0,4 1 0 16,2-3 5-16,5 0-2 31,5 1 3-15,5 0 3-16,2-2 11 15,7-2 5 1,5-1-1-16,5-4-5 0,2-4 3 0,0-4-5 0,6-5 4 0,3-2 1 0,1-6-3 0,3-8-8 16,2-5-2-16,0-4-4 0,-1-8-5 0,1-1 0 47,1-5 6-47,-1 0-7 0,0-4 2 0,2-1 1 0,-1-3-3 0,1-7-9 0,-7 0-6 31,-8-4-21-31,-6-3 7 0,-9-1-9 0,-3-4-2 0,-4 4-4 0,-3 1 2 0,-4 6 0 0,-9 4 18 15,0 10 11-15,-4 10 2 0,3 10 12 16,0 10 0-16,-2 9 0 0,1 8 0 16,-4 12 3 15,0 14-1-15,3 13 1-16,5 11 0 0,9 9-2 0,5 6 4 0,12 2 3 0,5 6 14 15,2-6 6-15,-1-3-5 0,-2-1 2 16,-4-10-2-16,1-3-16 15,-4-9-1-15,1-4-3 0,0-7-1 0,-3-4-4 0,3-6-9 0,-2-5-27 0,4-5-32 16,-1-3-42-16,-1-3-103 0,-4-7-187 47</inkml:trace>
  <inkml:trace contextRef="#ctx0" brushRef="#br0" timeOffset="69173.6015">5591 11172 624 0,'0'0'0'0,"0"0"66"0,0 0 21 0,0 0-5 16,0 0-7-16,0 0 6 15,0 0-21-15,0 0-37 0,-3 6-6 16,-5 17 21-16,1 8 14 16,-8 6 3-16,0 4-13 0,-4 6-10 15,-1 1-6-15,-3 3 0 16,0 1-10-16,-2-2-3 0,6 0-4 15,-1-5-4-15,4-1 1 0,6-5-3 16,3-4 1 15,6-3 1-31,1-3-4 0,10-2 3 0,6-3 1 0,5-4 4 0,2-5 1 0,8-2 3 32,1-5 7-32,9 0 1 15,4-8-7-15,8 0-5 0,4 0 1 0,0-10-1 0,-1 3-3 0,0-5-1 0,-6 6-4 16,-5 2-1-16,-3-1 0 15,-9 3 2-15,-7 2-3 32,-3 0-19-17,-5 0-35 17,-5-2-36-32,-2-1-37 0,-4-4-59 0,-5-4-91 0,-2-5-85 0</inkml:trace>
  <inkml:trace contextRef="#ctx0" brushRef="#br0" timeOffset="69302.3036">6026 11650 641 0,'0'0'0'0,"0"0"229"16,0 0-108-16,0 0 0 0,0 0-3 15,0 0-38-15,0 0-7 0,0 0 2 16,0 0-25-16,247 250-5 16,-257-215-12-16,-6 0-18 0,-2-2-10 15,-1-3-6-15,-5-3-7 0,-1 0-37 16,-4-6-36-16,4 1-29 0,4-3-51 15,2-2-124-15,7-4-79 0</inkml:trace>
  <inkml:trace contextRef="#ctx0" brushRef="#br0" timeOffset="71801.0761">6877 10357 432 0,'0'0'0'0,"0"0"118"0,0 0-25 16,0 0-8-16,0 0-21 15,0 0-12-15,0 0 10 0,0 0-9 0,0 0-4 16,-31-64 7-16,30 64-11 16,-2 0-6-16,-4 0 3 0,4 1-15 15,-2 4-5-15,-2 3 4 16,3 3-10-16,-1 2-1 0,3 3-3 15,2 2 2-15,0-1 5 0,0-5 4 0,0-2-4 16,1-2-7-16,3-2-3 16,0 0-2-16,1-6 3 0,1 0-1 0,-1-3 12 15,3-7 12-15,-1-4-7 16,2-1-14-16,-1-4-7 0,-5 2 2 16,0 2-2-16,-3 5 1 15,0 3 1-15,-5 5 1 0,-1 2-9 16,-2 3-10-16,-4 8-62 0,1 0-62 15,-4 3-144-15,-2-2-92 0</inkml:trace>
  <inkml:trace contextRef="#ctx0" brushRef="#br0" timeOffset="72548.4658">5857 9840 443 0,'0'0'0'0,"0"0"84"0,0 0-1 15,0 0-3-15,0 0-5 0,0 0-12 16,0 0 10-16,0 0-7 0,0 0 6 16,-7-39 8-16,6 39-26 15,0 9-26-15,1 5-2 0,-1 8-4 16,1 4 6-16,0 6 5 0,0 4-3 16,0 0-4-16,0 0 7 0,2 1-5 15,-2-3-3-15,0-1-2 16,1-5-2-1,0-3 1-15,3-4-2 0,-2-3-4 0,1-2-5 0,-1-3-1 16,4-4-4-16,-2 2-5 0,1-3 0 16,0 2-1-16,-2-4 0 0,2 0 1 15,-2-1-1 32,-2-2 0-47,0-1 0 0,0 0-25 0,-1-1-14 0,1-1-16 0,-1 0 8 0,0-1-24 0,-3-6-72 0,-2-6 1 0,-1 1-27 31,1-2-63-31,0 1-77 16</inkml:trace>
  <inkml:trace contextRef="#ctx0" brushRef="#br0" timeOffset="72919.6548">5874 9619 922 0,'0'0'0'0,"0"0"68"0,0 0-37 15,0 0-24-15,0 0-10 16,0 0-62-16,0 0-78 0,0 0-172 0,0 0-111 15</inkml:trace>
  <inkml:trace contextRef="#ctx0" brushRef="#br0" timeOffset="76035.4246">3772 9076 854 0,'0'0'0'0,"0"0"76"0,0 0 5 15,0 0-33-15,0 0-20 0,0 0 29 16,0 0 2-16,0 0-8 0,38 115-4 16,-26-84-5-16,3 0-8 0,-2 0-5 0,-2-5-10 15,2-1-10-15,-3-4-6 16,-1-1 0-16,0-3 0 0,-3-3-3 16,-2-2 0-16,-1-5-49 15,-1-3-60-15,-1-4-41 0,-1-1-58 16,0-11-47-16,0-8-133 0</inkml:trace>
  <inkml:trace contextRef="#ctx0" brushRef="#br0" timeOffset="76162.9718">3945 9206 887 0,'0'0'0'0,"0"0"111"0,0 0-27 0,0 0-25 0,0 0-30 0,0 0-18 15,0 0-9-15,0 0-4 16,0 0-120-16,132 206-99 0,-114-197-316 15</inkml:trace>
  <inkml:trace contextRef="#ctx0" brushRef="#br0" timeOffset="76779.5119">8534 8988 867 0,'0'0'0'0,"0"0"38"15,0 0 51-15,0 0 2 0,0 0-24 16,0 0-16-16,0 0-10 0,0 0-6 16,0 0-12-16,45 290-11 0,-41-274-3 15,0-3 1-15,0-2-7 0,-2-4-2 16,1-1 2-16,-2-2-6 0,2-3-76 16,-2-1-21-16,1-6-27 15,1-9-27-15,1-6-30 0,0-5-70 16,0-8-68-16</inkml:trace>
  <inkml:trace contextRef="#ctx0" brushRef="#br0" timeOffset="76932.1469">8740 9034 903 0,'0'0'0'0,"0"0"205"0,0 0-98 0,0 0-28 0,0 0-16 0,0 0-9 0,0 0-7 0,0 0-29 0,0 0-11 15,117 309-7 1,-107-287 0-16,3-5-125 0,4-5-23 0,-1-5-40 15,4-7-71-15,0 0-396 16</inkml:trace>
  <inkml:trace contextRef="#ctx0" brushRef="#br0" timeOffset="81518.4883">7126 11590 528 0,'0'0'0'15,"0"0"114"-15,0 0-4 16,0 0-33-16,0 0-10 0,0 0 2 0,0 0-10 16,0 0-4-16,-17-56-6 15,8 53-8-15,-5 0-11 0,0 3-4 16,-4 0-7-16,-2 0-3 0,-1 0 7 0,-6 5 0 16,2 1-9-1,0 1 3-15,1 2-3 0,6 4-4 0,0-3-6 16,4 3 0-16,2-3-2 15,3 3-1-15,6-1-1 0,3 2 0 0,5 4-9 16,9 4 10 0,6 2 2-16,3 4-1 62,3-4 6-62,2 3-1 0,-4-7 5 0,-3 1 1 0,-4-5-2 16,-6-5 0-1,-2 0 11-15,-4-3 8 0,-5 0 13 0,0-3 10 0,-5 1-4 0,-7 0 4 0,-4-1-15 0,-7 3-17 0,-5-1-11 0,-5 2-2 16,-2-1-5-16,-4-1-5 0,3-2 4 0,2-2 0 0,2-2-2 0,5 1-49 47,5-1 2-47,6-1-36 0,4 0 5 0,4 2 2 31,6-2-43-31,2 0-13 16,4-2-85-16,11-2 2 0,5-4 27 0,4-1-62 0</inkml:trace>
  <inkml:trace contextRef="#ctx0" brushRef="#br0" timeOffset="81807.1632">7419 11584 861 0,'0'0'0'15,"0"0"73"-15,0 0 3 16,0 0-34-16,0 0 13 0,0 0 13 15,0 0-22-15,0 0-2 0,24 69 8 0,-15-44-5 16,3-2-7-16,0 2 3 16,-2 2-3-16,1 0-17 0,-1 0-5 15,0-2-2-15,-1 1-9 0,0-4-4 16,0-3 1-16,-2-2-3 0,0-2-1 16,-1-3 0-16,-1-4 2 15,-1-1-2-15,0-3-57 0,-1-1 0 16,2-3-40-16,-1 0-16 0,0-8-23 15,0-5-56-15,0-5-33 0,-1-5-150 16</inkml:trace>
  <inkml:trace contextRef="#ctx0" brushRef="#br0" timeOffset="82096.2339">7735 11675 915 0,'0'0'0'0,"0"0"176"0,0 0-41 0,0 0-44 15,0 0-12-15,0 0-6 0,0 0-26 0,0 0-22 16,-206 311-10-16,172-264-6 16,3-2-6-16,1-1-1 0,5-7 0 15,1-3-2-15,3-8 0 16,6-4-22-16,-2 1-23 0,5-6-24 16,0-2 0-16,0-1-17 15,3-3-45 48,0-3-30-63,3-2-23 0,3-4-124 0,2-2-127 0</inkml:trace>
  <inkml:trace contextRef="#ctx0" brushRef="#br0" timeOffset="82526.0273">8265 11482 953 0,'0'0'0'0,"0"0"110"0,0 0-6 0,0 0-13 16,0 0-30-16,0 0-10 0,0 0-9 16,0 0-14-16,0 0-7 15,-223 58-3-15,212-43-5 0,6 2-8 0,5-2-8 16,3 5 2-16,10 1 2 15,6 2 2-15,8 2 0 0,3-2-1 0,3-3 1 16,-1-2 0-16,-3-2 0 16,-6 0-3-16,-5-1 0 15,-8-2 19-15,-3-1-5 0,-3 1 5 16,-4 2 5-16,-7-2 2 16,-5 2 2-16,-3 0-14 0,-11 1-6 46,-1-1 1-46,-3-2-7 32,-1-4 1-17,0-1-1-15,2-2-4 0,2-6-54 0,5 0-22 0,6-4-23 0,5-4-55 0,5 1-19 0,4-5-52 0,2 1-111 16,8-5-88-16</inkml:trace>
  <inkml:trace contextRef="#ctx0" brushRef="#br0" timeOffset="82807.3679">8653 11050 868 0,'0'0'0'0,"0"0"137"15,0 0-60-15,0 0-43 0,0 0 9 16,0 0 12-16,0 0-14 0,0 0-14 16,0 176 0-16,0-127 2 0,0 1 1 15,0-2-7-15,3 0 3 16,2-1-9-16,4-4-2 0,0-1-5 15,-2-2 3-15,4-5-2 0,-2 1-1 16,0-4 0-16,-3-7-8 0,-1 0 1 16,2-3 1-16,-1-4-1 0,0-7-3 15,0 0 0-15,1-7-28 47,-4-4-19-31,1 0-17-16,1-6-25 0,-2-7-40 0,-1-4-18 0,-2-4-15 0,0-6-122 0,-11-2-143 0</inkml:trace>
  <inkml:trace contextRef="#ctx0" brushRef="#br0" timeOffset="83228.658">8529 11481 768 0,'0'0'0'0,"0"0"28"0,0 0-19 0,0 0 101 16,0 0-15-16,0 0-1 0,0 0-34 15,0 0-7-15,162 28-8 16,-121-25-15-16,0-1-6 0,0-2-3 15,2 0-5-15,-2 0-1 0,0-3-7 16,-4-2-2-16,-2 0-1 0,-3-2-5 16,-10 2 0-16,-1 0 4 0,-8 0-1 15,-2 2 2-15,-8 3-2 16,-1 0 7-16,-1 0 0 0,-1 0-5 16,0 0 9-16,-4 0 1 0,-4 3-6 15,-4 5-10-15,-1 1 2 0,0 3 14 16,0 2 0-16,-2 3 4 0,4 0 2 15,3 1-7-15,2 1-4 0,3 2-9 16,3-2 0-16,0-1 2 16,8 2-2 31,4-2-2-47,3-3 2 31,3 1 5-31,2-3-6 0,2-4 0 0,1-1 11 0,-1-3-9 0,4-4 1 0,-3-1 1 0,1 0-5 0,1 0 2 0,0-5 4 0,-3 0-7 15,-3-1-108-15,-4 2 22 0,-4-1-40 0,0-4-23 0,-2 3-39 0,-1-7-50 16,0-3-29-16,1-3-21 47</inkml:trace>
  <inkml:trace contextRef="#ctx0" brushRef="#br0" timeOffset="83386.5052">9248 11487 893 0,'0'0'0'0,"0"0"142"15,0 0-53-15,0 0-51 0,0 0-18 16,0 0 0-16,0 0-2 16,0 0-13-16,0 0-3 0,-130 152 0 15,130-141-4-15,0-3-61 0,9-1-8 16,1-4-10-16,3-3-28 0,6 0 11 16,-1-4-34-16,0-7-87 0,2 1-48 15</inkml:trace>
  <inkml:trace contextRef="#ctx0" brushRef="#br0" timeOffset="84178.0485">9568 11453 253 0,'0'0'0'16,"0"0"212"-16,0 0-112 0,0 0-8 0,0 0-12 15,0 0-5-15,0 0 0 0,0 0-16 0,0 0-8 16,24-10 4 0,-17 18-4-16,0 5-2 0,0 1 8 15,0 3-27-15,-1 0 11 0,-2 4 14 16,-3-1-14-16,-1 3-5 16,0-1 3-16,-4 2-7 0,-3-3-8 15,-1 0-2-15,2-7-7 0,0-3-9 16,2-1-3 15,-2-6 1-31,4-3-1 0,0-1 2 0,2-3-3 0,0-7-4 0,3-3-46 31,8-7 28-31,4 1 6 0,4-5 2 0,4 4 10 0,-1 3 0 0,0 4-1 0,-1 6 4 16,-4 2 0-16,0 5 2 16,-5 2 6-16,-3 8-3 46,-3 3 5-46,-2 4 5 0,-3 2-5 0,-1 0-1 0,-3-1 6 0,-2 0-5 32,-4 0 0-32,6-4 4 0,-3-1-4 0,2-7-8 0,3-3 1 15,1 0 1-15,0-3-4 0,0 0 0 0,0-6-2 0,2-2-23 0,5-3 14 0,4-1 4 16,3 1 1-16,-1 1 6 0,5 6-2 62,-5 1-4-62,2 3 7 0,-2 3 0 0,1 2-2 0,-1 6 0 0,0 2 9 32,-1-3-1-32,0 2 1 0,1-2-5 0,-2-2-4 0,3-2 0 0,-4-1 6 0,0-2-8 0,-2 0-16 0,-2-2-20 0,1 1-44 0,-1 3-11 15,-1 1-32 48,-1 0-89-63,2 2-9 0,-3 1-114 0</inkml:trace>
  <inkml:trace contextRef="#ctx0" brushRef="#br0" timeOffset="85058.4602">11578 10903 570 0,'0'0'0'0,"0"0"68"0,0 0 20 0,0 0-11 16,0 0-5 0,0 0-11-16,0 0-20 0,0 0-18 0,0 0-12 15,-32 43 2-15,21 0 9 16,-6 10 4-16,-2 6-8 0,-1 8-1 16,-2 4-8-16,4 2-1 15,0 1-2-15,4-3-1 0,3-6 2 0,3-4-1 16,6-5-2-16,2-8-2 15,8-7 4 17,1-2 6-32,6-10 6 0,0-3 14 0,5-4-1 0,2-7-2 0,3-6-9 0,3-6-5 15,1-3 4-15,4-12 4 0,2-6 1 47,3-8-3-47,0-5-5 0,-1-2-6 0,0-4-4 0,-3-5 1 0,-6 3 2 31,-6-1 2-15,-10 3 4-16,-8 3 1 0,-4 8-3 0,-12 6 3 0,-3 10 16 0,-9 6-7 0,-7 4-15 16,-5 4-3-16,-5 9-5 0,4 2-4 0,2 0 4 62,6 2 0-62,10-2-2 0,3 0-56 0,9 0-13 0,4 1-28 0,3 4-18 31,2-1-48-31,6 0-75 0,1-3-29 0,3-8-148 0</inkml:trace>
  <inkml:trace contextRef="#ctx0" brushRef="#br0" timeOffset="85387.5696">12268 11460 960 0,'0'0'0'0,"0"0"97"15,0 0-46-15,0 0-25 16,0 0 3-16,0 0 9 0,0 0 8 15,0 0-2-15,0 0-12 0,-216 225-12 16,212-190 3-16,4-2-5 0,1-2-1 16,9-5 0-16,4-2-6 0,5-5-4 15,1-7 2-15,9-5 0 0,1-7-1 16,8-7 2-16,3-10 0 16,2-5-1-16,0-4-1 0,-7-4-5 15,-2-3 4 1,-7-3 10-16,-6 3 4 0,-7-2 1 0,-8 3-1 0,-6 5-12 15,-4 2-5-15,-10 4 1 0,-3 10-6 47,-6 5-2-47,-4 6 3 0,-4 9 0 0,-1 5-6 0,-1 10 6 0,5-3 0 0,2 6-93 47,7-3 41-47,3 1-25 0,7 0-52 0,5-4-16 0,4 0-52 0,0-3-109 0,8-3-126 0</inkml:trace>
  <inkml:trace contextRef="#ctx0" brushRef="#br0" timeOffset="85739.6808">12702 11572 1064 0,'0'0'0'0,"0"0"123"16,0 0-53-16,0 0-33 0,0 0 1 15,0 0 11-15,0 0-9 0,0 0-9 16,0 0-10-16,-131 167-5 0,127-134 7 15,4 1 2-15,0-3-2 0,10-6 5 16,3 0-4-16,4-6-12 16,4-6-6-16,4-4 2 0,3-7 0 15,4-4 5-15,4-11 2 0,1-7 1 16,1-6-6-16,1-3-8 16,-2-6 6-16,-4-1-7 0,-4-2 0 0,-5-2 7 15,-9 2-5-15,-9 0-3 63,-6 4 0-63,-11 8 8 0,-12 5-9 0,-5 15 0 0,-5 6-3 31,-3 15-4-31,-2 4 7 16,4 10-18-16,6-1-20 0,5 2-14 0,9-1-36 0,8-4-33 0,6-3-22 0,3-7-34 0,6-4-52 0,6-11 16 0,6 0-45 0</inkml:trace>
  <inkml:trace contextRef="#ctx0" brushRef="#br0" timeOffset="86087.6233">13575 10784 779 0,'0'0'0'0,"0"0"114"0,0 0-11 15,0 0 10-15,0 0-37 0,0 0-33 16,0 0-12-16,0 0 20 0,0 0 4 16,-47 194-18-16,39-124 3 0,1 0-8 15,1-4-7-15,3-3-3 0,0 0-2 16,3-6-5-16,0-6-6 16,3-3-5-16,1-6-2 0,2-7 1 15,-1-3-3 32,0-7 0-47,0-5-35 0,-4-6-29 0,0-3-6 0,-1-9-46 0,-1-2-60 0,-5 0-18 0,-5-2-109 31</inkml:trace>
  <inkml:trace contextRef="#ctx0" brushRef="#br0" timeOffset="86206.6893">13394 11318 1126 0,'0'0'0'0,"0"0"56"16,0 0 8-16,0 0-21 0,0 0-26 15,0 0-7-15,0 0-5 0,0 0-4 16,0 0-2-16,524-15-97 0,-481 22-94 16,-9 1-8-16,-10 0-110 0</inkml:trace>
  <inkml:trace contextRef="#ctx0" brushRef="#br0" timeOffset="87250.1334">7599 13080 477 0,'0'0'0'0,"0"0"65"15,0 0 14-15,0 0 9 0,0 0-16 0,0 0-5 16,0 0-1 0,0 0-12-16,0 0-7 0,-122-47 4 0,91 51-12 15,-1 6-3-15,-1 3 8 16,0 2-12-16,0 0-13 0,3 1-8 16,4 0 5-16,5 1-3 0,9-6-7 15,3 1 0-15,7-1-4 16,2 5-4-16,13 0 0 0,4 7 4 15,11 5-2-15,5-1 0 0,4 0 8 63,3 2-4-63,-2-4 3 0,-5 0-2 0,-5-3 6 0,-6 0 8 0,-10-2 0 0,-5-2 3 0,-7-5 3 0,0 2 8 0,-10-3 23 31,-5-1-3-31,-5 3-18 0,-8 1-23 0,-4-1-6 0,-5 0-2 0,-2-2-4 16,-1-1 0-16,1-5 0 0,4-3-59 15,4 0-1-15,7-3-15 0,8-3-51 47,8 0-24-47,5-3-56 0,3 2-107 0,4-3-101 0</inkml:trace>
  <inkml:trace contextRef="#ctx0" brushRef="#br0" timeOffset="87597.3316">8377 13100 796 0,'0'0'0'0,"0"0"28"0,0 0 44 0,0 0 11 15,0 0-15-15,0 0-5 0,0 0 7 16,0 0-16-16,0 0-9 0,-305 98 4 16,280-75-12-16,5 0-11 0,5 5-7 15,2-2-6-15,7 6-5 0,6 4 0 16,6 0 7-16,12-5 5 16,8-3-3-16,8-6-2 0,5-6-5 15,4-3-7-15,0-3-1 0,3-3 0 16,-3-3-4-16,0-4-8 47,-2 1-23-47,-6-1-35 0,-2-1-22 0,-4-4-25 0,-6 2-72 0,-5 0-27 31,-5-3-204-31</inkml:trace>
  <inkml:trace contextRef="#ctx0" brushRef="#br0" timeOffset="88079.8238">8612 13272 794 0,'0'0'0'0,"0"0"65"0,0 0-7 0,0 0 8 0,0 0 13 0,0 0-11 0,0 0-16 0,0 0-8 16,0 0-14-16,46 139-4 0,-51-120 4 16,-1 1-9-16,-1-4-10 15,-2-2-3-15,1-1 0 0,-2-6-7 0,1-2 2 16,5-5 3-16,0 0-2 15,4-6-8-15,0-9-16 0,6-3-7 16,8 0 2-16,6-4 13 16,7 4 6-16,2 1 4 0,1 1 2 15,1 6 0 1,1 4 2-16,0 5-2 47,0 1 16-47,-3 0-9 0,0 4 0 0,-2 5-2 0,-2 1-2 0,0 0 2 0,-8 3 1 31,1-3-5-31,-5-1 0 0,0-3 1 0,-1-1-1 0,-3-3 0 0,1-2 1 16,-2 1-3-16,-2-1-17 0,1-4-16 0,1-4-14 0,-1-6-5 0,-2-3-10 0,2-2 0 15,-2-3 1-15,0 1 3 0,-4 1 20 47,-1 5 34-47,0 4 8 0,0 7 44 0,0 0 45 0,0 4-2 0,-1 0-17 0,-1 5-37 0,-3 3-4 16,1-1-6-1,1 3-19 1,-1-3-3-16,1 0-3 0,2-1-1 0,1-1 0 0,0-4 0 0,0 2-98 16,0-1-35-16,0-2-110 0,1 0-76 0</inkml:trace>
  <inkml:trace contextRef="#ctx0" brushRef="#br0" timeOffset="88789.8105">9030 13061 1148 0,'0'0'0'15,"0"0"190"-15,0 0-99 16,0 0-60-16,0 0-29 0,0 0-4 16,0 0 1-16,0 0 0 15,22 0-45-15,-13 5-30 0,5 2-53 16,-6-1-106-16,0 4-91 0,-4-5-297 15</inkml:trace>
  <inkml:trace contextRef="#ctx0" brushRef="#br0" timeOffset="89764.1364">9468 13160 474 0,'0'0'0'0,"0"0"46"0,0 0 66 16,0 0-16-16,0 0-13 15,0 0-18-15,0 0-22 0,0 0-3 16,0 0 8-16,-3-11-5 0,3 9-6 15,0 2 1-15,0-1-7 0,0-2-6 16,0 1-2-16,0-2 2 0,0 0-2 0,0 2 3 16,0-1-1-16,0 2-1 15,0-1-3-15,0 1-1 0,0 1-6 0,0 0-7 16,0 0 0 0,0 0-3-16,0 0-6 0,0 3 3 0,0 3-2 15,0 8-2 1,-1 4 4-16,-1 6 0 0,1 7-2 0,-3 8 2 15,1 7 5-15,0 5-2 0,-3 2 6 0,1 3 0 16,-3 0 5 15,-1-2 4-31,0-2-5 0,-7-1-2 0,1-4 1 16,-3-3-6-16,-2-1-4 0,-1-3 4 0,-1-5-3 16,-4-1-2-16,3-6 3 0,4-6-3 15,3-10-3 16,3-4 2-31,5-8 8 0,1 0-8 0,-1-14-2 16,5-10-24-16,3-11 7 31,2-14 8-31,11-6-3 0,7-12-1 0,8-7 7 0,11 0-2 0,6-3 5 0,10 8 4 16,1 5 0-16,0 7-4 0,-4 11 6 0,-5 13 23 0,-9 10 1 0,-11 12 4 47,-9 10-2-47,-9 4-12 31,-8 13-4-15,-5 5 10-16,-11 6 10 0,-10 4-9 0,-8 5-13 0,-3 3-4 0,-6 0-1 0,4-3-4 0,-1-3-2 0,8-5-76 0,5-14 7 15,10-1-44-15,5-8-32 0,4-5-67 0,7-7-147 47,0-11-222-47</inkml:trace>
  <inkml:trace contextRef="#ctx0" brushRef="#br0" timeOffset="89996.6419">10158 12558 899 0,'0'0'0'0,"0"0"47"0,0 0 29 0,0 0 13 16,0 0-10-16,0 0-3 0,0 0-20 16,0 0-9-16,17 329-9 0,-20-262-9 15,-1 0-14-15,1-5-6 16,2 2-1-16,1-8-8 0,0-1 0 15,0-9 2-15,3-9-2 0,1-3-13 16,-2-9 2-16,-1-10-12 0,0-3-30 16,-1-9-26-16,2-3-26 0,-1-4-47 15,-1-11-15-15,0-9-59 32,-4-5-191-32</inkml:trace>
  <inkml:trace contextRef="#ctx0" brushRef="#br0" timeOffset="90449.5197">10076 13053 1020 0,'0'0'0'0,"0"0"-78"16,0 0 80-16,0 0-1 0,0 0 0 15,0 0-2-15,0 0-40 0,0 0 11 16,0 0-13-16,302 44 15 0,-257-52-15 16,-1-3 8-16,-6-1 20 0,-3 3 16 15,-4-1 2-15,-8 2 15 16,-4 0 23-16,-9 1 17 0,-7 1 22 15,-3 0 4-15,-7 2 9 0,-6 1 2 16,-3 3-22-16,-5 0-17 0,-2 3 0 16,1 7-13-16,2 0-10 0,6 2-7 15,6 0-16 1,8 1-10-16,3 1 0 0,15 3-2 0,6 1 2 16,9-1 0-1,4 1 10 1,1 1-7-16,-4-2-3 0,-7 1 0 0,-8-1 23 0,-8 2 20 0,-7-2-15 0,-4-1 4 15,0 3-5 1,-5-3-9-16,-5-2-11 0,-4-1-3 31,-4 1-8-15,-3-1-53 15,-3-2-64-31,0 0 4 0,-3-4-77 0,-1-3-159 0,-4-2-278 16</inkml:trace>
  <inkml:trace contextRef="#ctx0" brushRef="#br0" timeOffset="106379.8799">17586 2153 911 0,'0'0'0'0,"0"0"63"0,0 0 0 15,0 0-16-15,0 0-6 0,0 0 3 0,0 0 12 16,0 0 6 0,77 36-2-16,-55-12-11 0,1-1 0 0,4 3-6 15,-2 1-3-15,2 0-1 16,-2 1-3-16,0-1-5 0,1 1-6 0,1-1-5 16,-2-2-11-1,1-5-8-15,-2 0 1 0,1-3 0 0,-2-2-4 16,-5 0-12-16,-2-7-14 31,-4 0-25-31,-3-4-11 0,-2-2-14 0,-1-2-30 0,-1-4 0 16,-3-8-20-16,2-5-119 0,-2-6-71 15,-2-5-136-15</inkml:trace>
  <inkml:trace contextRef="#ctx0" brushRef="#br0" timeOffset="106655.5354">18161 2088 936 0,'0'0'0'0,"0"0"186"0,0 0-93 0,0 0-42 0,0 0-5 0,0 0-6 0,0 0-8 0,0 0-10 16,0 0-8-16,-83 86 0 0,70-66 6 16,-3 5 5-16,0-2 0 0,-6 9-4 15,-2-2-8-15,-5 4-4 0,-3 4-6 16,-2-1 2-16,-2 0-4 15,-1 0 0-15,-1-3 0 16,2-4 1-16,4-5-3 63,5-5 2-63,6-3 1 0,4-4-2 0,5-6-11 0,0 0-4 0,5-2-24 0,3-1-3 31,1 0-3-31,3 1-17 0,1-1 3 0,5-2 13 0,5 1-27 0,3-3-12 0,0 0-31 0,1-5-60 0,-1-5-63 0,-2 0-61 0</inkml:trace>
  <inkml:trace contextRef="#ctx0" brushRef="#br0" timeOffset="106886.618">17651 2379 699 0,'0'0'0'0,"0"0"204"0,0 0-89 0,0 0-41 0,0 0-1 0,0 0 6 0,0 0-2 15,0 0 0-15,128-15-26 0,-86 18-7 16,1 0 4-16,-2-2-9 0,2 2-22 0,-3-1-13 16,-6-2 0-16,-3 0-4 15,-6 0 0-15,-7 0-40 0,-3 0-16 0,-4 0-43 16,-4-3-19 0,-4 1-44-16,-3-5-109 0,-11-2-178 0</inkml:trace>
  <inkml:trace contextRef="#ctx0" brushRef="#br0" timeOffset="107146.7576">17802 2127 907 0,'0'0'0'0,"0"0"51"0,0 0 84 0,0 0-44 0,0 0-15 16,0 0 9-16,0 0-12 0,0 0-20 15,0 0-12-15,33 330-18 0,-33-285-15 16,0-3-6-16,0-6 0 16,0-1-1-16,0-5-2 0,0-6 2 15,0-4-2-15,-1-2-59 0,1-4 4 32,0-2-42-32,0-3-45 0,0-3 6 0,0-3-33 0,0-3-128 0,2-12-66 15</inkml:trace>
  <inkml:trace contextRef="#ctx0" brushRef="#br0" timeOffset="107629.8817">17664 1971 762 0,'0'0'0'16,"0"0"112"-16,0 0-27 15,0 0 4-15,0 0-36 0,0 0-13 16,0 0 4-16,0 0-15 16,0 0-16-16,-243 278-3 0,221-200 9 0,4 7 7 15,4-1 2 1,9-3 14-16,4-4 3 0,2-10 7 31,11-7-4-31,10-14-11 0,8-8-10 0,7-12-6 16,11-16-1-16,6-10 6 0,10-18-5 0,8-11-6 0,1-15-11 15,4-8 1-15,-2-8 0 0,-4-10-4 47,-1-1 3-47,-5-9 0 0,-8 3 0 0,-11 0 3 0,-13-2-3 47,-15 2-3-47,-17 2 0 0,-9 10 2 0,-20 15-6 0,-14 17-4 0,-9 19 7 0,-13 14-11 0,-11 20-10 0,-12 18-16 0,-8 15-38 0,-3 14-46 16,2 8-74-16,7 2-169 0,9-2-128 0</inkml:trace>
  <inkml:trace contextRef="#ctx0" brushRef="#br0" timeOffset="108559.547">19665 1789 759 0,'0'0'0'0,"0"0"124"0,0 0-36 15,0 0-21 1,0 0-10-16,0 0-3 0,0 0-2 0,0 0-7 15,0 0-7-15,-159 205 6 0,127-140-7 0,-5 8 1 16,-7 3-9 0,-5 4-16-16,-4-2-3 0,-7 1 2 15,4-3-3-15,2-3-3 0,2-9-2 16,10-11 2-16,8-7-4 0,4-8-3 47,3-1 2-47,4-4 1 0,0-4-2 15,7-3-21-15,0-4-13 0,7-4-26 16,6-7-21-16,2-2-28 0,1-6-92 0,5-3-2 0,1 0-72 0,4-6-155 0</inkml:trace>
  <inkml:trace contextRef="#ctx0" brushRef="#br0" timeOffset="110232.1676">19845 2117 666 0,'0'0'0'0,"0"0"47"0,0 0 36 0,0 0 14 16,0 0-27-16,0 0-4 15,0 0-1-15,0 0-15 0,0 0-17 16,33-54-3-16,-37 77 1 0,1 8 3 0,1 9 7 16,-3 3-7-16,0 1-4 15,1 0 2-15,-4 1-2 0,-1 4-12 16,-2-2-10-16,-3 1 0 16,1-1-3-16,-3-7-2 0,1-2 2 15,3-3-1-15,-2-8-1 63,3-2-1-63,2-7-1 0,3-6-1 0,1-2 0 31,2-6 1-31,2 0-1 16,1-3-1-16,0-1 4 0,0 0-5 0,1-3 4 0,4-3 8 0,4-9-9 0,8-5 0 0,3-5 1 0,4-2-4 0,5-1-5 0,-1 2 5 0,1 4 2 0,-1 4 0 0,-3 5 2 15,-4 6-2-15,-4 4 0 0,-5 3 1 47,-2 4-2-31,-3 9 0-16,-4 2 6 0,-2 5 1 0,-1 7 3 0,-4 3-3 0,-3-1-7 0,0-1 2 31,2-3 2-31,3-2-4 0,-1-2 1 0,3-3 3 0,0-4-6 0,7-3 6 0,2-6 1 16,5-2-3-16,7-3 7 0,3-7-4 0,5-5 0 46,-1-3-2-46,5-2 5 16,-3-2-6-16,-1 2 4 0,0 0-3 0,-6-1 5 31,0 3 5-31,-2 1-5 0,-7 2-5 0,-2 4 3 0,-4 3-1 0,-6 5-7 0,-1 4 0 0,-1 7 6 0,-1 5 2 0,-2 1-2 0,-1 2-1 0,3 2-4 78,1-3 4-78,1-2-3 0,7-3-1 0,3-1 4 0,3-3 1 0,4-2-3 0,0-4 0 32,4-3 11-32,1 0-7 0,4-5 3 0,-1-3-1 0,-1-2-6 0,3-4 0 0,-7-2 7 0,-2 0-8 0,1-2 2 0,-7 2 1 0,-1-3-2 0,-3-2 0 15,-3-3 1-15,-6 0-1 63,-4-4-22-63,-10 2 5 0,-2 2-9 0,-7 7 9 0,0 6 7 31,2 9-5-31,-6 2 3 0,6 5 1 0,2 3 1 16,3 1 8-16,8-1 3 0,2-2-2 0,6-2-6 0,0 0 5 0,8 0-3 15,6-1 7-15,2-2 0 0,8-1-3 0,2 0 2 0,7 0 3 0,1-2-5 47,1 2 2-47,-2 0 4 0,0 5 7 0,-6 5-2 0,-2 0-4 16,-6 7-2-16,-4-1 4 31,-1 2 1-31,-7 0-7 0,-1 0-2 0,-5 0 0 0,-1-2 4 0,-5-1-4 0,-2-2 7 0,-1-1-8 0,-4-1 2 0,0-4 5 0,3-3-4 0,-2-1-1 16,5-3 2-16,1-3-5 0,5-5-3 62,0-3-6-62,7-3 1 0,5 0 9 0,3-1 0 0,4-1-1 0,2 3 3 31,1-2-2-31,1 6 1 0,1-1 0 0,1 4 4 0,-3 4 0 0,0 2 5 0,-2 1-3 16,-6 6-3-16,-2 3 1 0,-7 5 1 0,-1-2 1 0,-4 2 5 0,-2-1-2 63,-3 0-5-63,-5 0 1 0,5-4-1 0,-2-1-4 0,1-4 0 0,2-1 5 0,2-4-4 31,2 0 5-31,0-7-4 0,2-6-4 0,7-4-8 0,3 3 3 0,5-4-4 0,-1 4 9 15,5 1 1-15,1-1-4 0,-1 4 7 0,1 1-3 0,1 7-3 0,-7 2 4 16,1 0 0-16,-6 10-4 47,-6 2 7-47,3 3 2 31,-3 3-4-31,2-2 3 0,0 3-2 0,0-1-3 16,0-1 2-16,-1-3 3 0,2-5-6 0,4 0 4 0,0-5 2 0,6-4-5 0,-1 0 2 0,5 0 6 0,1-7-9 0,3-1 4 0,1-1 1 0,0-3-5 62,4 0 4-62,-5-2-1 0,4-1-2 16,-4-1 2-16,2-1-1 31,-3-1 0-31,-3-2-1 0,1-1 2 0,-2-3-2 0,-5 3-2 0,-4 3 1 0,-5 3-9 0,-6 3 8 0,-3 4-3 0,-8 3-11 0,-10 3 3 0,-2 2 6 0,-4 0 3 0,-1 7 3 0,1 3 4 16,2 4-4 46,4 2 4-62,8 0 16 0,2 5-12 0,8 2 6 0,2 2 5 0,0 2 6 32,5-2 1-32,4 0 1 0,5-2-4 0,3 0 0 0,1-1-8 0,4-6-6 0,1-2-1 0,2-5-3 0,2-3-5 0,3-6-5 0,1 0-34 0,-2-4-60 15,0-4-8-15,1 3-64 0,-4 0-123 63,0 1-156-63</inkml:trace>
  <inkml:trace contextRef="#ctx0" brushRef="#br0" timeOffset="120819.0426">18470 4020 794 0,'1'-11'0'0,"2"0"19"16,1 2 36-16,1-1 19 0,-3 4-8 16,1 3-2-16,-3 0 3 15,0 3-6-15,0 0-30 0,0 0-18 0,0 6-8 16,-3 5 14-16,-3 6 1 15,-1 10 0-15,-4 8 0 0,-4 5-6 0,-2 10-6 16,-1 4 1-16,-2-1-5 0,5-2-2 16,-2 1 3-16,5-5 0 15,7-3-1-15,-1-4 0 0,6-4-5 0,2-5 1 32,7-2 0-32,2-3 4 0,3-6 4 0,2 1 10 46,7-5 4-46,6-1 5 0,5-5 9 0,7-1-4 0,6-6-6 0,0-2-5 0,3-1-7 32,-3 0-10-32,-3-1 2 0,-5 0-4 0,-5 1-4 15,-5 0 4-15,-4 0-5 0,-5 0-58 0,-4 0 0 0,-5-3-9 0,-2-4-45 78,-5-3-22-78,-4-3-70 0,-6-6-140 0,-10-4-231 32</inkml:trace>
  <inkml:trace contextRef="#ctx0" brushRef="#br0" timeOffset="121012.1117">18828 4364 748 0,'0'0'0'0,"0"0"143"0,0 0-46 0,0 0-33 0,0 0-7 0,0 0 1 0,0 0 18 0,0 0-13 15,0 0-7-15,361 150 1 16,-361-113-19-16,-14-2-10 0,-12 2 11 15,-7 1-11-15,-3 0-14 0,-5-1-11 16,1-1 3-16,2-3-11 0,-1-4-51 16,6-3-23-16,8-4-58 0,3-3-101 15,6-6-69-15,2-5-381 0</inkml:trace>
  <inkml:trace contextRef="#ctx0" brushRef="#br0" timeOffset="122815.3098">20115 4490 534 0,'0'0'0'0,"0"0"69"16,0 0 4-16,0 0-5 16,0 0-5-16,0 0 8 0,0 0-15 0,0 0-13 15,0 0-5-15,39-41 1 16,-20 41-5-16,5 0 1 15,1 6-5-15,-3 5-4 0,2 1 9 0,-3 4-4 0,0 1-2 16,-6 4-1 0,0 1-1-16,-8-2-8 0,-4 1-3 15,0 1-2-15,-3-4-5 0,-1 0 1 16,-7 0 0-16,-5-3-4 0,-3 2 1 16,-5 0 0 30,0-1-4-46,-4 4-4 0,3 0 2 0,-1 0 1 0,3 2-2 0,2 5-1 32,2-5 1-32,2 3 0 0,1-1 1 0,6-5-1 0,1-1 0 0,5 1-1 0,1-6 1 0,0-1 0 0,5-2 0 15,4 0-1-15,5-3 0 16,3 0 2-16,3-2 4 0,-2 0-4 0,4-4 4 47,1-1-4-47,1 0-1 0,1-8 0 0,0-3 12 31,-2-2-11-31,2-3 2 16,-1-5 0-16,1-3-4 0,3-2 2 0,-4-5 1 0,0-1-2 0,-1 0-2 0,-2-4 1 0,-2 1-4 0,-2 1 8 0,-2 3-3 0,-2 8 0 62,-6 2 0-62,0 7 1 0,-5 3-1 0,0 5 0 16,-2 4 1-16,0 2 2 31,0 0 5-31,0 0-3 0,-3 2-5 0,-2 4 0 0,-3-1 3 0,1 6 0 0,1 3 2 16,-1 4-1-16,3 2-1 0,-4 3 5 0,-1 2-2 0,3-3-4 62,-1 5 5-62,2-1-1 0,1-2-1 0,2 1 7 0,1-6-6 0,1 1 1 0,0-2-1 31,3-3-1-31,2-1-2 0,0-4 8 0,4-1-2 0,1-2 0 16,0 2 6-16,0-2-2 0,1-1-2 0,1 0 4 0,-1-3-8 0,1 2-2 63,-2-2 4-63,-1-1-5 0,1-2-4 0,1 0 0 0,1-7 10 0,4-2-8 31,-1 0 2-31,4-4-2 15,-2 0-3-15,1 1 2 16,-2-1 3-16,-1 1-6 0,-1 1 3 0,-1-2 1 0,-2 3-3 0,0-2 2 0,-1-1 2 0,-1 1-3 0,0-3 0 0,0 0 2 47,1-1-3-47,2 1 2 0,0 0-3 0,0 3-2 0,3 0 5 0,-4 2-2 31,-1 2-5-31,-1 1 10 0,-1 1-6 0,0 2-1 0,-1-1 5 0,-1 1-2 16,-1 0 0-16,1 1 0 0,-1-2-1 0,2 2-3 0,-2 0 6 0,3 0-3 0,-1 1-3 0,-2 1 6 0,3 0-3 0,-3 1-3 0,2 0 4 0,-3 0 0 0,3 4-7 62,-2 5 10-62,1 1-4 0,-2 7 1 0,-1 2 0 0,1 1 7 0,-3 2-7 32,0 2 0-17,-1-1 5-15,0 2-6 0,-1-2 2 0,-5 0 3 0,-1-1-5 0,-4-2 2 0,0-1 6 0,-6-3-8 0,3-2 2 0,-5-1 7 0,3-2-9 0,-3-6 2 0,-1 0 5 16,2-3-7 46,-3-2 1-62,3 0 0 0,1-6-16 0,6 1 11 0,2 2 0 32,4 0 2-32,4 0 5 0,1 0-4 0,0-1-12 0,6 0 11 0,4-1 0 0,1-1-1 0,3 3 7 0,4-2-3 0,4-1 0 0,3 0-3 15,5-1 4-15,1-2-2 0,6 0 2 0,0-3 0 0,1 0-2 47,2-2 2-31,-1-1 3-16,1 0-5 0,-1 0 2 0,2-1 4 0,-3 0-5 0,-3-1 0 31,-2 0 3-31,-5 1-4 0,-4 1 2 0,-5 5 4 0,-8-3-7 0,-4 3 4 0,-6-1 4 0,-1 1-2 0,-4 1 3 0,-7 2-6 16,0 1-2 46,-2 3 1-62,-5 3 1 0,5 0-2 0,-6 1-5 0,5 6 6 0,4 3 0 31,-1 4-8-31,7 1 6 0,2 0-3 0,2 2 4 0,5 1 1 0,5-2 0 0,5 0-4 0,6-1 7 0,1 1-1 0,3-1 10 0,4-3-2 0,-6 1 0 0,-1 2 2 16,-8 0-3-16,-5-1 1 62,-2 0 3-62,-5-1-7 0,-2-1-3 0,-2-1 6 0,-6-1-4 0,-1-4 0 32,-3 0 2-32,0-4-5 0,0-2 1 0,2 0 2 15,4 0-7-15,2-5-4 0,4-4 10 0,2 1-8 0,8-6-4 0,7-3 9 0,8-1-2 16,7-6-4-16,7 2 8 16,10-1-5-16,4-1-25 0,1 3-23 0,3 2-38 46,-2 2-77-46,-1 2 18 0,-4 5-26 0,-3 3-76 0,-3 2-1 0,-3 2-102 0</inkml:trace>
  <inkml:trace contextRef="#ctx0" brushRef="#br0" timeOffset="123594.665">22459 4775 810 0,'0'0'0'0,"0"0"145"0,0 0-45 16,0 0-19-16,0 0-14 0,0 0-5 15,0 0-10-15,0 0-2 0,0 0 3 16,115-185-8-16,-106 154-10 15,-1 4-23-15,-3 2-5 0,-5 2-8 16,0 3-23-16,-1 3-13 0,-5 4-23 0,2 6-78 16,-2 1-47-16,0 6-65 15,2 0-302-15</inkml:trace>
  <inkml:trace contextRef="#ctx0" brushRef="#br0" timeOffset="124002.0441">23233 4542 823 0,'0'0'0'15,"0"0"38"-15,0 0 39 0,0 0-14 0,0 0 15 16,0 0 1-16,0 0-11 15,0 0-17-15,0 0-6 0,-179-6-9 16,170 15-19-16,5-1-10 0,2 3-6 0,2 1-2 16,3 5 2-16,5 5 3 15,7-1 0-15,2 4 8 0,5 0 7 16,-1 0-2-16,-3-1 4 16,-2 0 3-16,-6-5 2 15,-1-2 3-15,-8-1-2 16,-1-1-6-16,0-3-6 0,-7-2-5 0,-4 1 6 47,-4 2 0-47,-8-3-10 0,-8 2-6 0,-7 0 0 15,-8 0 0-15,-6 0-60 0,-2 0-40 0,-3-2-23 32,0-3-106-17,3-7-68-15,3 0-285 0</inkml:trace>
  <inkml:trace contextRef="#ctx0" brushRef="#br0" timeOffset="126027.0398">24709 3878 714 0,'0'0'0'0,"0"0"38"16,0 0-12-16,0 0 28 0,0 0-13 15,0 0-1-15,0 0-1 16,0 0-19-16,0 0 10 0,1 20 4 0,-6 17 0 15,-3 9-2-15,-2 9-5 16,-2 10-3-16,-1 3-10 0,0 4-5 16,-3 0-2-16,-2-3-3 0,1-3-3 15,-2-3 3-15,-1-1-4 0,-2-4 0 32,-1-3 0-32,1-7 8 0,3-4 4 15,3-7 8-15,0-4-5 0,4-6 0 0,4-7 0 31,1-5-7-31,5-5-5 0,0-4 3 0,2-5-2 0,2-1-1 0,6-5 12 0,5-7 0 16,6-7-5 0,9-6-3-16,6-2-5 0,3-1-3 47,5 2 2-47,0 4 10 0,-6 7-3 0,-4 8 2 0,-7 7-3 31,-9 1-9-31,0 16 4 0,-8 2-1 0,-2 5-1 15,-1 3 10-15,-5 4-7 0,0 1-2 0,0 2 4 63,-5-3-2-63,1-3-5 0,0-2 4 0,4-5 2 0,0-2-4 0,8-5 8 31,4-2-5-31,1-5 2 0,6-3 5 0,2-4 0 0,2 0 0 0,5-10 0 0,4-5-6 0,1-3-4 0,1-1 0 0,-1-1 6 0,-5 5-6 0,-3 3 16 78,-8 4-5-78,-6 5-9 0,-3 3 2 0,-6 3-8 0,-1 5 1 0,1 5 6 0,-2 1-1 0,0 4-3 32,0 1 2-32,-2 2 4 0,2-1-5 0,0-1 0 0,7 0-1 0,-1-6-2 0,4 0 6 0,4-6-4 15,1-1 0-15,3-1 2 0,2-5 5 0,2 0-6 0,0-7 0 0,1-4 9 0,-2-6-9 0,2 0 0 0,1-4 4 0,0-2-4 63,-1-5 5-63,-3 0-3 0,-5 0-3 0,-4-1 2 31,-5 0-1-31,-6 1-32 16,-7 1 8-16,-7 5 7 0,-3 3-8 0,-1 5 8 0,-2 6 0 0,-1 1-10 0,-2 6 5 0,1 1-1 15,6 2 0-15,-1 4 16 0,10-1 2 0,1 0 1 0,4-1 2 47,2 0 0-47,0-3-5 0,2-1 5 0,8 3 0 0,4-1 1 0,7-1 2 0,2 0 16 0,6 1-12 0,1-1 3 31,1-1-1-31,3 0 1 0,0 3 6 16,-4 1-1-16,-2 0 3 0,-2 5-4 0,-6-1-6 0,-4 4-2 0,-6 1 6 0,-4 2-5 16,-3 1-2-16,-2 0 3 0,-1-1-4 0,-1 2 0 46,-4-3 3-46,-5-1-3 0,-1-4-3 0,1 1 1 0,-2-4 0 0,3 0-10 0,3-4 10 32,-1-1 0-32,6-1-5 0,1 0 8 15,0-3-4-15,7-6-13 0,6-4 9 0,3-2 2 0,5 1-2 0,3 1 7 0,0 1-4 0,-1 5-1 16,-2 4 4-16,-3 3-2 16,-6 3-3 15,-1 7 7-31,-6 2-2 15,2 2 1 17,-4 2 3-32,-2 0-3 0,0 0-3 0,-1 0 2 62,0-2 4-62,0-3-6 0,0-1 2 0,-1-5 1 0,0-1-2 0,0-2 7 0,-1-2-2 0,1 0 0 0,1-3 5 31,0-5-10-31,0-2 0 16,1-2 0-16,7-5-1 0,6 2-7 0,-2-1 8 0,5 2 0 0,2-1-6 0,1 4 7 0,3-1-2 0,0 2-3 0,4 0 7 0,0 6-3 0,-2 1 0 0,-2 3 0 0,-7 0 1 0,1 7-1 0,-4 6 0 0,-6 0 10 0,-1 6-10 16,-3 0 0-16,-1-3 6 47,-1 0-7-47,-1 0 2 15,0-4 3-15,1-2-5 0,0-4 2 0,0 0 2 0,1-2-4 0,4 0 2 0,0 0 3 0,5 2-5 0,0-2 2 31,-2-1 3-31,3-2-6 0,-1-1 4 0,2 0 2 0,6 0-5 0,2-8 2 0,4 0 5 16,3-5-6 0,6-3 0-16,4-2 2 0,1-2-5 47,0 2 6-47,-1-3-2 0,-5 3-1 0,-6 0-1 0,-2 0-1 0,-5 3 1 31,-2-1 2-31,-8 4 0 0,-5 2-1 0,-5 3 0 15,0 4 3-15,-4 1-5 0,-10 2-1 0,-4 5 3 0,-3 4 0 0,0 5 0 0,5-2 10 0,3 2-8 16,3 2 2-16,7 1-6 0,3-1-2 16,2 5 6 31,7-4-1-47,-1 3-2 0,4-2 2 0,5-1-2 31,2-1-73-31,6-1-1 0,8-3-16 0,6-1-47 0,6 0 0 0,7-1-34 0,5-3-201 0</inkml:trace>
  <inkml:trace contextRef="#ctx0" brushRef="#br0" timeOffset="127106.9144">28279 4642 693 0,'0'0'0'0,"0"0"23"16,0 0-17-16,0 0 42 0,0 0-25 15,0 0-13-15,0 0 13 0,0 0 20 16,0 0 7-16,-216 93-2 16,191-61-9-16,5 7-7 0,-1 2-7 15,4-2-2-15,1 2-5 0,6-7-3 16,6-3 3-16,4-1-6 16,4-9 2-16,11-1 15 0,4-6 2 15,4-7-5-15,2-5-4 0,1-2-11 16,2-5 3-16,3-9 3 0,2-6-7 15,3-4-1 1,3-5-2-16,-2-4-5 0,-3-1-2 47,1-8 0-31,-2-3 6-16,-2-4-7 0,0-7 2 0,-1-3 3 0,-4-2-5 0,-3-7 2 0,-3 2 1 0,-1 2-2 0,-2 3 0 0,-5 8 0 31,-1 7-2-31,-3 6 4 0,-1 7-2 0,-5 3-2 0,-2 5 4 15,0 9 0-15,0 4-2 0,-2 4 0 0,-1 6 0 0,1 1-7 16,-3 1 6-16,2 2-4 47,-6 7 0-47,-1 7 7 0,-4 9-4 0,-3 10-1 0,-3 11 4 0,0 9 0 0,-2 6-2 0,-4 5 2 31,2 1-1-31,5 0-2 0,4 0 4 0,6-2-1 0,2-4 3 0,2-5 4 0,3-5-1 16,2-6 2 46,0-5 6-62,5-7-4 0,1-5 1 0,5-6 6 0,0-5-6 0,3-5-2 32,2-5 7-32,1-3-1 0,2-3-4 0,2-1 3 0,1-6-2 0,5-7 6 0,1-2 4 0,0-4-12 0,3-3-9 15,0 0 6-15,-3-6-7 0,-2 5 2 0,-3-4 5 0,-4 5-6 0,-5 3 1 16,2 0 2-16,-7 4-5 0,-3 3 0 47,0 6 0-47,-5 3 1 31,0 1 0-31,-1 2-1 16,0 0 0-16,-1 4-6 0,-4 5 10 0,0 4-8 0,0 6 2 0,3 3 3 15,1 5 0-15,1 2-2 0,2 1 2 0,4-2 4 0,0-2-3 63,1-2 2-63,3-6-4 0,0 0 0 0,1-7 0 0,-3-3 5 0,0-4-8 31,-1-4-23-31,3-1-24 0,-3-9-35 0,2-5-19 0,0-7-59 0,-2-4-117 0,-5-5 4 0,-2-6-169 0</inkml:trace>
  <inkml:trace contextRef="#ctx0" brushRef="#br0" timeOffset="127192.5628">28911 4606 932 0,'0'0'0'0,"0"0"128"0,0 0-123 0,0 0-10 0,0 0 5 15,0 0 0-15,0 0-55 0,0 0-57 16,0 0-59-16,8 93-160 0</inkml:trace>
  <inkml:trace contextRef="#ctx0" brushRef="#br0" timeOffset="127791.921">29232 4875 569 0,'0'0'0'0,"0"0"78"0,0 0 35 0,0 0-19 16,0 0-11-16,0 0-17 0,0 0 7 15,0 0 7-15,0 0-27 16,-35 181-17-16,29-172 2 0,-2-3-3 16,3 0-6-16,0-5-6 0,1 3 2 15,2-4-5-15,1 0-6 16,1 0 1-16,0-6-6 0,5-5-11 15,8-3 4-15,6-1 1 0,4-4-4 16,6 2 2-16,3-4-1 0,3 1-1 16,4 0 2-16,4 2 1 0,-3 3-5 15,-1 1 2-15,-5 4-12 0,-5 3-5 16,-1-1 3-16,-6 5 0 0,-5 3-6 47,-2-3 15-32,-2 2 2-15,-5 1 0 32,-1-1 3-32,-3 1-11 0,-3-2-2 0,-1 1 13 0,0-1 2 0,-5 1-2 0,-4-1 0 0,-1 1 1 0,-3 1-4 0,-3 0 5 0,-3 0-1 0,-2 4 0 0,4 6 0 15,-2-1 19-15,4 2-14 16,1 3-1-16,5-3-4 47,2 2 0-47,5 1 0 0,2 3 1 0,7 1 1 0,2-1 7 31,7 1-2-31,0-1 3 0,5-4 2 0,1 2-5 16,1-3-5-16,1-2 3 0,-1-4-3 0,-2 0-4 15,-1-3-10-15,-2-2-34 0,0-1-35 0,-1-1-29 47,0-6-37-47,3-1-43 0,0-2 9 0,0-5-72 0</inkml:trace>
  <inkml:trace contextRef="#ctx0" brushRef="#br0" timeOffset="127935.7031">30039 4811 772 0,'0'0'0'0,"0"0"45"16,0 0-29-16,0 0 24 0,0 0 11 15,0 0 14-15,0 0 21 0,0 0-30 16,0 0-21-16,-285 71-21 0,243-50-8 16,2-2-6-16,8 0 0 0,5-1 0 15,8-4 0-15,7 1-40 16,6-5-14-16,4 1-31 0,2-3-41 15,2-2 17-15,8-1-45 0,0-3-83 16,3-2-21-16</inkml:trace>
  <inkml:trace contextRef="#ctx0" brushRef="#br0" timeOffset="128250.4652">30349 4769 627 0,'0'0'0'0,"0"0"77"0,0 0 27 16,0 0-55-16,0 0 19 0,0 0-4 15,0 0-4-15,0 0-3 0,0 0 11 0,-134 27-21 0,119-8-18 16,2 2-12 0,1 6-10-16,2-2-4 0,0 5 5 15,6 1-2-15,2-2-2 16,2-1 2-16,5-4-5 0,9-2 1 15,4-6 4-15,2-6-4 0,0-2-4 16,1-6-26-16,3-2-10 0,-2-6-34 16,-1-3-8 15,3-4-44-31,-2-5-37 0,2-1-40 0,2-6-36 0,0-3-53 0</inkml:trace>
  <inkml:trace contextRef="#ctx0" brushRef="#br0" timeOffset="128472.7096">30897 4153 968 0,'0'0'0'0,"0"0"84"16,0 0-66-16,0 0 34 0,0 0-24 15,0 0-19-15,0 0 9 0,0 0 3 16,0 0-2-16,-80 117 1 0,62-52-1 16,5 5-8-16,4 3-2 0,5 2-4 15,0-5-5-15,4-4 0 16,2-10 7-16,0-8-6 0,2-9-2 31,-1-7-25-31,-3-10-9 0,0-5-28 0,0-7 2 0,-2-6-14 16,-2-4-35-1,-2 0 3-15,-4-10-77 0,2-3-95 0,-2-8 5 0</inkml:trace>
  <inkml:trace contextRef="#ctx0" brushRef="#br0" timeOffset="128873.6901">30686 4703 717 0,'0'0'0'0,"0"0"71"0,0 0-47 0,0 0 40 0,0 0-17 0,0 0-24 0,0 0-1 0,0 0-2 0,0 0-2 0,268 45 3 0,-231-45 5 0,-4-1-9 16,-1-5-11-16,-6 3-1 15,-3-1 2-15,-6 1 2 0,-11 1 10 16,-4 1 34-16,-2 1 10 16,-2 0-9-16,-4 3-19 0,-5 6-16 0,-1 4-10 15,-3 3-5 1,4 3 6-16,4 4-7 0,1 0 1 15,3-3 12-15,2 4-1 0,1-4-7 16,5-5 3-16,3-2-7 0,2-4-2 16,5-5 7-16,2-4-5 0,2 0 2 15,1-7 3 17,0-5-7-32,1-4-2 31,-5-2 0-31,3-4 6 0,-7-2-7 0,-3-2 1 0,-9 0-1 0,0 1-33 0,-11 4 19 15,-4 8 6-15,0 7 2 0,0 5 3 0,-3 1-4 47,3 6-41-31,1 5-4-16,1-2-24 0,6 4-91 0,-2 1-24 0,5-3-80 0,4 0-105 16</inkml:trace>
  <inkml:trace contextRef="#ctx0" brushRef="#br0" timeOffset="129372.4747">31463 4864 1075 0,'0'0'0'0,"0"0"97"0,0 0-59 0,0 0-5 0,0 0 8 16,0 0 14-16,0 0 5 0,0 0 4 15,0 0-17-15,-44 140-16 16,32-131-8-16,0-2-3 0,5-4-10 16,2-3-2-16,1 0 3 0,4-6-4 15,0-4-6-15,6-2 2 0,8-4-6 16,5-2-21-16,8 0 16 0,6-3-7 15,5 2-5-15,4 2-9 0,1 4-6 16,-5 4 3-16,1 2 9 16,-4 3-2-1,-4 1-2-15,-3 3 13 0,-3 0 10 0,-3 4 1 0,-4 6 3 16,-5-1 0-16,-6 4 0 16,-3 2 12-16,-1 1 1 0,-3 2 2 46,-1 0 7-46,-4-3-16 0,0-1-2 0,3-1 1 0,-1-4-3 32,2-2-1-32,-2-1 3 0,3-6-3 0,0 0-2 0,0 0-20 0,3 0-18 0,0-7-37 0,2-5-11 0,4-2-10 0,2-6-8 15,3-5-3-15,2-5 9 0,-3-4-15 16,-1-3 14-16,1 5 12 16,3 7 54 15,-3 7 68-31,-5 8 136 0,-2 5 16 0,-6 4-44 31,0 1-51-31,0 0-44 0,-1 1-36 0,-4 7-10 0,1-1 0 0,0 2-2 0,-1 0-39 0,3-2-56 0,0 2-36 16,1-2-28-16,1 0-96 15,0-2-103-15</inkml:trace>
  <inkml:trace contextRef="#ctx0" brushRef="#br0" timeOffset="129638.3454">32238 4775 862 0,'0'0'0'0,"0"0"183"0,0 0-102 0,0 0-25 0,0 0-26 0,0 0-2 16,0 0 1-16,0 0-9 0,0 0-3 0,-71-22 11 15,51 30-1-15,3 4-4 16,0 1-1-16,3 5-7 0,6 0-11 16,3 5 2-16,5-4-7 15,0 5 0-15,7-2 2 0,1 2 2 16,9-5-4-16,0 1 2 0,3-2 7 15,5-5-6-15,-5 0 3 16,3-3-9-16,-1-2-24 63,-6-1-13-63,2-7-28 0,-3 0-39 0,-3 0-29 0,-2-1-46 0,2-8-93 0,-1 0-101 0</inkml:trace>
  <inkml:trace contextRef="#ctx0" brushRef="#br0" timeOffset="129760.1961">32316 4922 1065 0,'0'0'0'0,"0"0"124"0,0 0-121 0,0 0-3 0,0 0 0 0,0 0 5 0,0 0-5 0,0 0 0 15,0 0 0-15,-175 105-1 0,175-98-87 16,3-2-1-16,7-3-40 16,-1-1-63-16,6-1-62 0,5-1-4 15</inkml:trace>
  <inkml:trace contextRef="#ctx0" brushRef="#br0" timeOffset="130057.1674">32718 4704 926 0,'0'0'0'0,"0"0"171"16,0 0-37-16,0 0-57 0,0 0-32 16,0 0-18-16,0 0-10 0,0 0-8 15,0 0-9-15,-135 75 0 16,143-43 9-16,10 5-5 0,-1 1-3 15,8 0 4-15,-3-2-5 0,-3-4 0 16,-7-1 6-16,-2-6-6 0,-5-2 0 16,-5-5 8-16,-1-4-5 0,-10-1 0 15,-3-6 1-15,-4-1-4 0,-5-3 0 16,-2-3-104-16,-6 0 8 16,-9-1-101-16,-6-11-54 0,-4-6-265 15</inkml:trace>
  <inkml:trace contextRef="#ctx0" brushRef="#br0" timeOffset="135142.9791">19745 6381 453 0,'0'0'0'0,"0"0"97"15,0 0-4 1,0 0-24-16,0 0-6 0,0 0 0 15,0 0-6-15,0 0-7 0,37-50-6 16,-45 61-22-16,-4 8-11 0,-5 9 5 0,-3 11 2 16,-3 3 4-16,0 7 12 0,-1 4-4 15,-2 0-6-15,-3 7 2 16,-2 2-2-16,-5-2-4 0,-1 3 3 16,-7-1-9 15,-2 2-7-31,-2-1 2 0,-3-3-3 0,1-3-1 0,1-3-4 0,2-5 1 0,5-4-2 15,4-6 0-15,7-6 2 63,5-7-1-63,4-3-2 0,2-7 2 0,3 0 0 0,0-4-1 0,3-2-8 31,3-1-25-31,5-1-43 0,2-3-31 0,4-2-37 16,0-3-143-16,8-13-144 0</inkml:trace>
  <inkml:trace contextRef="#ctx0" brushRef="#br0" timeOffset="137376.6814">20274 6561 401 0,'0'0'0'16,"0"0"93"-1,0 0-26-15,0 0 25 0,0 0-7 0,0 0-6 16,0 0 5-16,0 0-22 0,0 0-46 0,7-30-4 16,-9 56 14-16,-1 12 4 15,-2 8 0-15,-2 3-4 0,-2 8 1 16,-2-1-3-16,0 0-7 16,-3 1-5-16,-4 1-5 0,1-2 2 0,-2-2-4 15,-2-2 1 1,-2-4-1-16,2-7-3 0,-2-3-2 15,-1-7 0-15,8-3 5 0,-2-3-4 47,6-6 3-47,2-5-2 0,4-9-2 0,1-4 0 0,5-1 5 0,0-3 2 0,2-11 0 0,7-2-7 0,7-9 0 16,7-6 0 15,4 1 0-31,8-1 0 0,5 2-1 0,-4 0 2 0,1 10 2 0,-2 2 8 0,-3 9-2 16,-6 6-4-1,-6 2 2-15,-8 9-3 0,-3 6 2 47,-6 4 2-47,-3 3 4 0,-1 3-2 0,-9-1 2 0,6-2-5 0,0 0 0 32,0-3 2-32,4-3-5 0,5-5-2 0,2 0 4 0,8-8-3 0,1 0 6 0,4-3 2 15,2-4-6-15,1-7 1 0,1 1-1 0,2-4-5 0,-1 3 0 16,-2 2 0 31,-7 3 2-47,-4 6-2 0,-7 0-2 0,0 3 2 0,-4 7-4 31,-1 3 5-31,0 5 6 16,-3 0-7-16,-1-2 0 0,2-2 4 0,2-2-5 0,0 0 2 0,7-3-1 0,4-1-1 0,4-5 2 0,5-3 5 0,3-2-4 0,3-4 6 0,4-4-3 15,-4 0 2-15,-2-1 1 0,-2-2-3 63,-2 1-3-63,-5-1 4 0,2-1-6 0,-5 0 0 0,-2 1 5 0,-5-3-3 0,-4 1-2 0,-1 1 0 0,-6-4 0 0,-9 2-34 0,-1-2 16 31,-5-3-14-31,0 1-9 0,5 6 20 0,0 4 12 16,5 4 9-16,5 4 0 0,-2 2-5 0,4 0 0 0,2 2 1 62,-1 4 1-62,3 2-1 0,0-1 4 0,6 2 0 0,6-1-7 0,2 0 10 0,5-2-2 0,4-4-1 31,1-2 0-15,6 0 6-16,-1 0 1 0,3 2 2 0,-7 1-4 0,-1 3 1 0,-3 0 0 0,-4 2-1 0,-6 2 1 0,-3 2 4 0,-3 1 0 16,-4 0-2-16,-1 0-2 62,-2-3-3-62,-5 1 0 0,1-3 1 0,-2-1-3 31,2-1-1-31,1-1 0 0,-2-1 3 0,3-2-3 0,1-2 0 0,2 0 1 0,1-6-1 0,6-3-2 0,5 0-2 0,5-2 3 0,2-3 0 0,4 1 0 0,-1 5-2 0,-1-3 4 16,-3 8-2-16,-5 3-2 0,-3 0 3 16,0 6 0-16,-6 2-9 0,-3 5 10 46,0-2 0-46,0 3 1 0,-1 0 2 0,-2-1-4 0,-2-3 0 0,1 1 0 32,3-5 3-32,-1-2-3 0,0-1 0 15,0-2 3-15,2-1-3 0,0 0 7 0,0 0-3 0,0 0-1 0,0-4 1 0,2 0-5 0,1-5-1 16,6-2 4 0,2 0-3 30,3 0-1-46,4-3 4 0,1 2-3 0,5-1-1 0,2 2 3 0,2-1-2 0,-2 5-1 0,-4 1 3 0,-3 3-2 32,-5 2-1-32,-3 1 4 0,-1 0 0 0,-2 1 2 0,-3 4 3 0,-4 0-5 0,2 1-1 0,-3 3 5 15,0-1-3-15,0 0-2 16,-2 1 4-16,2-2-3 47,-2 0-1-47,1 3 3 0,1-3-4 0,0 1 0 0,0 2 7 0,0-6-7 31,0 5 0-31,1-1 0 0,0-3 6 0,0 1-6 16,-1-3 0-16,0 1 3 0,0-1-4 0,2-3 2 0,0 3 2 0,-1-2-4 62,-1-1 2-62,0 1 0 0,0-1-1 0,0 0 0 0,-1 0 3 0,1 0-3 0,0 0 0 0,0 0-1 0,0 0 1 0,0 1 0 0,0 0 0 0,0 0 0 0,0 0 1 0,0-1-2 16,0 2 1-16,-1-2 0 0,1 1 2 15,0 1-2-15,0-2 0 0,0 2-1 16,0-2 2-16,0 0 2 16,0 0-3-16,0 0 0 0,0 0 0 15,0 0-1-15,0 0 0 0,0 0 2 16,0 0-1-16,0 0-2 0,0 1 4 16,-1-1-1-16,-2 1-1 0,2 0 0 15,1 0 1-15,0 1-2 16,0-2 2-16,-2 0 2 0,2 0-4 15,0 0 2-15,0 0 1 0,0 0-3 16,0 0 2-16,0 1-1 0,0-1 0 16,0 2 0-16,0-2-1 0,0 0-2 15,0 3 3-15,0-3 0 16,0 1-3-16,0-1 3 0,0 0 0 16,2 0-1-16,-2 0 2 0,1 0 0 15,0 1-2-15,2-1 2 0,0 0 0 16,0 2-2-16,1-1 1 0,3 1 1 15,0 2-2 48,0-2 2-63,4-1-1 0,3 1 1 0,-1-2 4 31,4 0-4-31,-1 0-1 0,3 0 0 0,3 0 5 16,-1-2-5-16,2-3 0 0,0-2 1 0,2 3-1 0,-3-3 0 0,0 0 2 0,1 2-3 0,-4-2 2 15,1-1 1-15,-3-2-2 0,1-1 0 0,-1-2 2 47,0-2-2-47,0-1 0 0,0-2 4 0,-2-2-5 0,-4 1 2 0,-2 0-2 47,-6 4-3-47,-3-1 3 0,-3 6 0 0,-6-2-4 0,-2 5 5 0,-4 5 0 0,2 2-6 0,-4 0 4 0,1 9 1 0,-1 3 1 0,1 4 0 0,1 3 2 0,4 0-2 0,3 1 0 0,5 1-1 16,3-3-1-1,5-1 4-15,6 1-3 0,3-3 1 47,3-1 0-47,0-1 2 0,3-2-26 0,4-4-16 0,6 1-29 32,5-5-70-32,7-2-53 0,6-1-3 0,6-1-195 15</inkml:trace>
  <inkml:trace contextRef="#ctx0" brushRef="#br0" timeOffset="137809.5921">23168 6448 749 0,'0'0'0'0,"0"0"65"0,0 0 31 0,0 0-25 15,0 0-20-15,0 0-12 0,0 0-4 16,0 0 20-16,-31 105 0 16,-3-36-14-16,-5 10-10 0,-10 6 4 15,-1 2-3-15,-3-1-6 0,-2-1-3 16,-1-4-7-16,0-3-13 47,0-9-3-47,3-5 0 0,2-8 4 0,10-6-4 0,8-6 0 31,7-11-24-31,11-5-36 0,5-9-43 0,6-4-80 0,4-4-62 0,0-6-105 0</inkml:trace>
  <inkml:trace contextRef="#ctx0" brushRef="#br0" timeOffset="139683.0104">23132 7094 343 0,'0'0'0'16,"0"0"161"-16,0 0-28 0,0 0-29 0,0 0-21 15,0 0-3-15,0 0-21 0,0 0-15 16,0 0-1-16,42-44-9 16,-37 44-3-16,-1 0-1 0,-2 1-12 15,-1 1 1-15,-1-1 1 16,1-1 0-16,-1 0-3 0,0 0 6 15,0 0-6-15,0 0-3 0,0 0-3 16,0 0-3-16,0 0-5 0,0 0-1 16,0 0 1-16,0 0-2 0,0 0 0 15,0 2 5-15,-1 1 0 16,-2-3 0-16,-1 4-1 0,1-4-2 16,-1 2 0-16,3-1 2 0,-2 0-5 15,3-1 0-15,-1 2 3 0,0-2-1 16,1 0-4-16,0 0 3 0,0 0 0 15,0 0 1-15,0 0 0 0,0 0-1 16,0 0 0-16,0 0 3 16,0 0-5-16,0 0 1 0,2 0 0 15,0 0 1-15,0 0-1 0,0 0 0 16,2 0 1-16,1 0-1 0,2-2 4 16,2 2-3-16,-1-2-1 0,1-2 0 15,1 2 3-15,-1 2-3 16,2 0 0-16,-4 0 2 0,1 0-2 15,0 0 0-15,-4 4 1 0,0-1-1 16,0-2 0-16,-1 2 1 0,-1-1-1 16,0 1 3-1,1 0-3 1,-3-3 0-16,0 1 0 0,0 1 4 0,0-1-5 0,0 1 2 0,0 0 2 16,0 1-3-16,0 0 3 0,-1 2-3 15,-2-2 0-15,0 0 0 0,0-1 1 16,2 2 0 15,0-2 0-31,-2 3-2 0,3-4 0 0,0 1 2 0,-2-2-1 0,2 0 0 0,-1 2 0 16,0-2 2-16,1 1-2 0,0-1 0 15,-1 2 0-15,0-2-1 0,1 0 2 16,-1 1-1-16,1 2-1 0,0 0 2 16,-1 1-1-16,-3-3 0 0,4 1-1 46,0 0 1-46,0 0 0 0,0-1 0 0,0-1 3 0,0 0-1 0,0 0 5 0,0 0 1 0,0 0-1 16,0 0-3-16,0 0-3 0,0 0-1 16,-1 0 0-16,1 0 0 0,0-1 0 15,0 0 0-15,1-2 1 0,3 0-1 16,-3-2 0 46,0 0 1-62,1 2-1 0,-1-2 0 0,-1-1 1 0,0 0-1 0,0 2 0 0,0 0 2 0,0-1-2 32,0-2 0-32,-3 0 0 0,2 1-1 0,-3 1 2 0,2 1 0 0,0 0-1 0,0-1 0 0,0 1 0 0,1 3-1 0,-3-1 2 15,1 1 0-15,0-2-1 0,-2 1 0 16,-2 1 2-16,-1 1 0 47,-1 0 0-47,-1 1 3 0,-2 4 0 0,2-1 3 0,-1 0 0 0,3 3-4 31,-1-1 3-31,1-1-3 0,-1 4-1 0,-1-4 3 0,1 1-6 16,0 3 0-16,1-4 8 0,3 2-5 0,1-1-1 0,2-1 5 15,0 0-6-15,1 1 3 0,0-3 0 47,-1 3-2-47,0 0 0 0,-1 1 4 16,2 1-2-16,0 1 1 0,1-2 4 0,0 0-4 0,0-1-1 0,0-1 0 0,4 0-4 0,-1 0 0 31,-3-3 6-31,2 1-5 0,-2-1-1 0,0-2 0 0,0 0 3 0,0 1-2 0,0-1 1 16,0 0 0-16,0 0-3 0,0 0 2 15,0 0-1-15,0 0 2 0,0 0 1 16,0 0-4-16,1 0 2 0,1 0 3 16,-1 0-5-16,1 0 1 0,2 0 0 15,0 2 7-15,-1 1-3 16,0-3-1-16,-3 2-2 0,2-1-2 15,-1-1 2-15,1 0 1 0,0 0-2 16,-1 0 0-16,-1 0 2 0,0 0-3 16,0 0 2-16,0 0-3 0,1 0 4 15,-1 0-1-15,1 0-1 0,-1 0 0 16,0 0 0-16,2 0 3 16,-1 0-3-16,1 0 0 0,0 0 3 15,0 0-4-15,2 0 2 0,-3 0-2 16,1 0 1-16,1 0 2 0,-1 0-3 15,1 0 1-15,0 0 0 0,0 0 0 16,0 0 0-16,1 0 0 47,0 0 0-47,0 0 0 0,0 0 0 0,0 0 1 0,3 0-1 0,-2 0-2 0,0 0 3 0,-1 2-2 31,3 0 1-31,-2 4-1 0,2-3-1 63,-2 1 4-63,1 1-3 0,-1 1 0 47,1 1 2-47,0-1-1 0,0 3-2 0,-2 1 4 0,0 2-2 0,-1 0 0 0,1 1 0 0,-2 1 0 0,3 0-1 0,-4-1 2 0,1-2 1 0,-1 0-2 0,0 3 0 0,-1-9 7 0,0 4-1 0,0-1 4 0,-2-7-3 31,-5 3 1-31,1-2 3 0,-4-2-2 0,-4 0 3 0,-5 0 2 0,-2 0 0 47,-5 0-2-47,1-2-1 0,-1-2-7 0,0-1-3 0,1-1 2 0,2-1-2 31,5 2 0-31,1-6 1 0,3 6-2 0,3 0 0 16,3-1-2-16,4 1 2 0,0 4-54 0,3-4 9 0,1 2-28 0,3 1-45 0,9-1 2 15,6 0 7-15,10-3-74 0,7-2-17 0,6-2-98 47</inkml:trace>
  <inkml:trace contextRef="#ctx0" brushRef="#br0" timeOffset="140020.3753">23821 7192 740 0,'0'0'0'0,"0"0"49"0,0 0 36 15,0 0-8-15,0 0 0 0,0 0 10 16,0 0-15-16,0 0-19 15,0 0-14-15,-56-73-5 0,37 73-1 0,-1 0-13 16,-1 2-6-16,-2 2-2 16,1 2 3-16,3 1 5 15,0 7 0-15,6-1 2 0,0 6-5 16,2 3-12-16,5 1 3 0,3 1 1 16,3 1-2-16,9-3-1 0,3 0 4 46,7 0-2-46,3-5-4 16,5-1 0-16,2-5-2 0,0 0-2 0,-2-6 0 0,0 0 4 0,-5-1-4 0,-4-1 0 0,-1-3-41 16,-4 0-15-16,3-5-11 0,-2-3-44 0,0-2-66 15,-2 0-11-15,-4-4-35 0,-2 1-205 16</inkml:trace>
  <inkml:trace contextRef="#ctx0" brushRef="#br0" timeOffset="140197.6859">23993 7167 963 0,'0'0'0'0,"0"0"123"0,0 0-59 0,0 0-17 15,0 0-12-15,0 0 8 0,0 0 4 0,0 0 1 16,0 0-8-16,-209 44-14 16,172-28-14-16,1 0-5 0,1 2-1 15,4 0-5-15,6-3-1 16,8 0 0-16,7-5 0 0,7 2-60 15,3-5-27-15,1-1-32 0,7 0-69 16,6-6 34-16,0 0-37 0,4 0-97 16</inkml:trace>
  <inkml:trace contextRef="#ctx0" brushRef="#br0" timeOffset="140513.9438">24204 7165 902 0,'0'0'0'0,"0"0"66"0,0 0 16 0,0 0-40 16,0 0-8-16,0 0 40 0,0 0-11 16,0 0-12-16,0 0-11 15,2-36-10-15,-28 43-1 0,1-1-5 0,1 5-12 16,1-1-4-16,3 3 7 16,4 1 2-16,0 0-1 0,5 4-9 0,4 1-5 15,1 1-1 1,5 4 2-16,1-3-3 0,11 1 0 15,5-6 0-15,5-2 1 0,7-3-7 16,4-2 1-16,2-4-3 47,0-3-6-47,-4 3 0 0,-2-2-13 0,-3 3-37 0,-3-3 2 0,0-2-12 31,-2-1-55-31,-2 0 10 0,0-1-19 0,2-7-160 0,-2-1-149 0</inkml:trace>
  <inkml:trace contextRef="#ctx0" brushRef="#br0" timeOffset="140702.8619">24428 7195 945 0,'0'0'0'0,"0"0"42"0,0 0-27 16,0 0 13-16,0 0-5 15,0 0 0-15,0 0-8 0,0 0-9 16,0 0-2-16,-224 95-5 0,212-84-22 15,3-2-33-15,3-2-18 0,5-2-35 16,1 1-45-16,3-2-16 0,5-4-62 16,6 0-50-16</inkml:trace>
  <inkml:trace contextRef="#ctx0" brushRef="#br0" timeOffset="141177.2774">24725 7132 771 0,'0'0'0'0,"0"0"80"0,0 0-9 0,0 0-45 0,0 0-10 0,0 0 23 16,0 0 18-1,0 0 2-15,0 0 7 0,-237 104-25 16,219-74-14-16,3 3-7 0,1 1 6 16,6 0 5-16,4-2 0 15,4-3-14-15,7-6-7 0,11-7-3 16,0-6-1-16,4-8-2 0,6-4 1 15,3-12 4-15,5-8-5 0,2-4-3 16,2-4 2-16,-1-5-4 16,0-2-3-1,3-4 3-15,1-2-1 0,0-4-6 0,-4-10 6 0,-2-1-3 0,-1-9-2 16,-7-1-3-16,-3-3-14 16,-6-2-18 15,-7 4 20-31,-5 6 10 31,0 10 9-31,-7 13 5 0,-1 12 0 0,-9 9 7 0,-1 9 10 0,-2 9-9 0,-3 1-9 0,-4 8 0 0,-5 8-2 0,-2 8 1 16,-3 14 6-16,4 7-4 0,2 13 0 0,7 5 1 62,5 2 0-62,10 4-3 0,1 0 0 0,3-5 3 0,3-3-4 0,0-8 2 0,0-7 1 16,1-8-2-16,3-4 0 15,-3-5 2-15,3-6-2 0,3-2-148 0,-4-5-39 0,0-6-100 0,2-1-181 0</inkml:trace>
  <inkml:trace contextRef="#ctx0" brushRef="#br0" timeOffset="142053.0742">25738 6445 386 0,'0'0'0'0,"0"0"75"16,0 0 10-16,0 0 11 0,0 0-25 0,0 0 6 15,0 0 11 1,0 0-4-16,0 0 0 0,106-152-22 0,-119 179-43 15,-7 20-12-15,-13 20 31 0,-11 20-4 0,-10 9-3 16,-8 9-9 0,-7 5-5-16,-3-4-9 0,-5-3-3 15,-5-8 1-15,-1-9 0 0,-1-7-5 16,4-6 2 0,8-5-3-16,6-4 0 0,9-10-14 31,11-9-41-31,14-9-48 15,17-9 6 1,12-9-28-16,9-7-116 0,7-8-136 0</inkml:trace>
  <inkml:trace contextRef="#ctx0" brushRef="#br0" timeOffset="143135.6004">26020 6832 465 0,'0'0'0'0,"0"0"149"16,0 0-54-16,0 0-10 0,0 0 6 16,0 0-8-16,0 0-3 15,0 0-39-15,34-57-44 0,-36 88 6 0,-6 11 50 16,-4 10-22-16,-3 9-8 15,-6 8-3-15,-3-4-10 0,0 1-3 16,-6-5-2-16,-2-4 1 0,3-7-4 0,0-5 0 16,5-9 1-16,8-7-1 15,7-8 0-15,3-7 3 47,6-10-3-47,0-3 4 0,9-1 14 0,4-5 3 0,9-5-1 0,6-5-4 0,6-9-1 0,5-2-3 16,4-7-3-16,5-5-8 15,4-2 2-15,3-6 0 0,1-1-1 0,1-1 3 16,-5-2 0-16,-1-1-2 0,-10-1 2 16,-8 0 0 15,-6 0-2-31,-10 4-1 0,-9 4 0 47,-6 5 0-47,-3 8-3 0,-11 6 6 0,-4 7-2 0,-3 6-2 0,-9 7-1 0,-3 5-1 0,-8 14-2 0,-6 10-12 0,-3 9-9 0,-3 9-12 0,2 3-3 0,5 4-15 15,4 1-27 48,12 0-41-63,8-1-36 0,13-6-38 0,7-1-63 0</inkml:trace>
  <inkml:trace contextRef="#ctx0" brushRef="#br0" timeOffset="143376.7309">26741 7119 968 0,'0'0'0'0,"0"0"14"0,0 0 38 15,0 0 12-15,0 0-10 0,0 0-1 16,0 0-19-16,0 0-11 16,0 0-4-16,-213 47 0 0,179-25 2 15,3 1 8-15,6 2-10 0,10 4-6 16,3 2-5-16,5 1 2 0,6 3-3 15,1-4 3-15,13 3-3 0,7-4-2 16,6-2 3-16,8-4-1 16,5-5-5-16,1-1-1 15,-1-6 2-15,-2-5-1 0,1-4-4 32,-3-3-28-32,3 0-36 0,-1-6-52 0,-2-3-41 0,-3-3-48 0,-8-3-173 15</inkml:trace>
  <inkml:trace contextRef="#ctx0" brushRef="#br0" timeOffset="143539.6701">26722 7274 801 0,'0'0'0'0,"0"0"28"0,0 0-13 0,0 0 6 16,0 0-17-16,0 0-3 15,0 0-1-15,0 0 0 0,0 0-23 0,-243 160-50 16,244-149-63-16,12-3-30 15,7-7-171-15</inkml:trace>
  <inkml:trace contextRef="#ctx0" brushRef="#br0" timeOffset="143827.1729">27264 7192 763 0,'0'0'0'0,"0"0"77"16,0 0-34-16,0 0 43 0,0 0-7 15,0 0-38-15,0 0 3 0,0 0 14 16,0 0-15-16,-75-43-15 0,42 53-1 16,1 3-3-16,1 1-3 0,3 3-4 15,2 2-6-15,6 1-7 0,5 4-1 16,4 2 0-16,4 1-2 16,7 3-2-16,5-4 2 0,9-1 0 15,4-3-1-15,4-5 0 31,0-2-14-31,2-3 2 0,1-1 1 0,2-5-6 0,2-3-2 32,-4-3-14-32,2 0-41 0,-2-1-74 0,-4-6-24 0,1 1-58 0,-3-5-191 0</inkml:trace>
  <inkml:trace contextRef="#ctx0" brushRef="#br0" timeOffset="145830.7598">27164 7428 543 0,'0'0'0'0,"0"0"116"0,0 0-39 15,0 0-4 1,0 0 0-16,0 0 4 0,0 0-8 0,0 0-15 15,42 54 5-15,-30-29 1 0,-3 2-6 0,-1 3-19 16,-2 3-5 0,-4-6 6-16,-2 1-4 0,-2-4 11 15,-5-1-4-15,-1-5-8 0,0-2-3 16,-4-6-6-16,-3 0-10 0,-4-6-3 16,-6-1 0-16,-4-3-8 15,-6 0 3-15,-5-1-1 0,0-2-4 31,-4-4-22-31,0-4-19 0,6 0-33 0,4-6-23 16,11-1-17-16,10-2-50 0,6 0-79 0,7 0-91 0</inkml:trace>
  <inkml:trace contextRef="#ctx0" brushRef="#br0" timeOffset="146127.7362">27594 6603 850 0,'0'0'0'0,"0"0"53"0,0 0 17 0,0 0-10 15,0 0 5-15,0 0 6 0,0 0-15 0,0 0-19 16,0 0-11-16,8 453 2 15,-16-373 17-15,0-6-17 16,2-7-11-16,0-8-6 31,2-5-5-31,0-5-3 0,1-7 1 0,0-7-2 0,2-6-4 0,-1-7-54 0,0-8-4 32,-1-3-22-32,0-6-67 0,-2-5 25 0,0 0-59 0,-2 0-181 0</inkml:trace>
  <inkml:trace contextRef="#ctx0" brushRef="#br0" timeOffset="146259.7129">27650 7168 692 0,'0'0'0'0,"0"0"192"0,0 0-73 0,0 0-51 0,0 0-38 0,0 0-24 0,0 0-8 0,0 0-77 16,0 0-61-16,446-473-104 15,-446 466-197-15</inkml:trace>
  <inkml:trace contextRef="#ctx0" brushRef="#br0" timeOffset="146445.4627">27782 7124 946 0,'0'0'0'0,"0"0"74"0,0 0 90 0,0 0-51 0,0 0-40 0,0 0-8 0,0 0-14 16,0 0-14-16,0 0-22 0,178 407-9 0,-163-394-3 15,1-6-6 1,-4-7-61-16,2-4 2 0,-3-7-16 0,-1-3-16 15,1 0-43-15,-1 0-81 0,-6-1-55 16,4-3-120-16</inkml:trace>
  <inkml:trace contextRef="#ctx0" brushRef="#br0" timeOffset="146763.1634">28605 6453 1073 0,'0'0'0'0,"0"0"40"0,0 0-39 15,0 0 86-15,0 0-22 0,0 0 0 16,0 0-12-16,0 0 1 0,0 0-13 16,-111 625-6-16,106-531 9 0,5-9-11 31,0-10-19-31,3-8-9 0,5-10 1 0,-3-7-5 0,2-11 0 15,-2-8 2 1,0-12-6 0,-4-8-30-16,0-9-29 0,-1-3-26 0,0-9-11 0,0-9-46 0,0-9-43 0,0-1-79 15,-4-13-62-15</inkml:trace>
  <inkml:trace contextRef="#ctx0" brushRef="#br0" timeOffset="147138.4773">28459 7178 830 0,'0'0'0'0,"0"0"12"15,0 0 34 1,0 0 10-16,0 0 3 0,0 0 30 0,0 0-2 16,0 0-35-16,0 0-23 0,294-6-8 15,-281 6-3-15,-6 0 3 0,-2 2-4 16,-4 5 7-16,-1 4 26 0,-5 7-5 16,-3 3-19-16,-1 5-9 0,2 5-6 15,-2 1-4-15,6 3 2 16,0 0 8-16,3-4 0 0,4-3-1 15,8-5-3-15,5-7 3 0,8-5-3 16,3-7-1-16,5-4-1 47,5-3 0-47,2-8-2 0,2-4-1 0,-4-6-5 31,-1-6 0-15,-5 0 0-16,-5-4-3 0,-3 1 0 0,-10 1 6 0,-5-1-5 15,-9 4 3-15,-10 4-7 0,-10 4-2 0,-4 9 1 0,-6 8-5 63,-3 1-17-63,-3 13-7 0,1 3-18 0,1 2-22 0,8-1-14 0,4-2-29 31,6-4-84-31,10-1-13 0,6-3-82 0,6-6-203 0</inkml:trace>
  <inkml:trace contextRef="#ctx0" brushRef="#br0" timeOffset="147478.5706">29270 7217 1102 0,'0'0'0'0,"0"0"76"0,0 0-14 0,0 0-24 0,0 0-12 0,0 0 15 0,0 0 19 0,0 0 4 0,0 0-13 0,15 421-12 0,-41-365-5 0,-4-4-4 0,3-4-6 16,0-6-8-16,7-6-3 16,0-9 0-1,7-11-6-15,3-6-5 0,3-9 2 0,4-5 5 0,0-9-4 16,3-12-4-16,0-7-1 0,6-11 0 62,14-10-26-62,11-11 16 0,7-9-5 0,12-3-19 0,11 0-4 32,7 8 2-32,8 5 15 0,1 15 19 0,-4 9 1 0,-7 12 2 0,-10 8 32 0,-12 8-21 0,-12 11-7 0,-15 2-3 15,-13 13-1-15,-8 1 9 0,-17 6 2 0,-13 5-5 63,-10 3 0-63,-13 5-5 0,-4 3-4 0,-8-4-64 0,-3-1-40 0,5-5-12 31,7-8-49-31,14-2-8 0,11-12-71 0,8-6-310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2:58:35.5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16484 1644 890 0,'0'0'0'16,"0"0"-31"-16,0 0 32 16,0 0 1-16,19 202 9 0,-11-135 2 0,-3 9 5 15,0 11 23 1,1 8 16-16,-4 12-13 0,2 6-10 0,-1 9-18 15,-3 3-5-15,2 6-2 16,0 1 2-16,6 5 9 0,1 5 4 16,1 4-6-16,5 5-1 0,0 4-1 15,4 9-3-15,-4 11-7 0,-1 11-6 16,-2 8 0-16,-4 9 0 0,3 4 2 0,-2 4-1 62,1 1 1-62,1 1-4 0,2 7 0 0,-1 1 3 0,1 1-1 0,4 3 0 32,-3 6 0-32,0 7-6 0,2 7 2 0,-1 6 3 0,0 6 1 0,-1 4 0 0,2 9 2 15,-3 2-2-15,-1 10 0 0,-5 2 2 0,-6 3-1 0,-3 7 1 63,-8 2-1-63,-1 1-2 0,-4 0-1 0,1 0 2 0,1-4 0 0,-2 1 0 0,2-3 0 0,4-4 8 31,3-2 11-31,6-1-4 16,3-4 1-16,5-4-8 0,3-6-5 0,1-5-3 0,5-4 0 0,-3-8 3 0,1-6-3 0,2-9 0 0,0-8 1 0,5-12-1 15,-2-9 0-15,3-7 2 0,0-6-2 47,-1-3 0-47,0-5 0 0,-1-11 1 0,-2-6-1 0,0-11 2 47,-3-8-3-47,0-1 0 0,-2-14 1 0,0-10-4 0,1-14 1 0,-4-12-10 0,0-11-22 0,0-12-1 0,-5-6-13 0,3-9-34 0,-2-3-42 0,2 2-29 16,-3-8-87-16,3-10-71 62</inkml:trace>
  <inkml:trace contextRef="#ctx0" brushRef="#br0" timeOffset="1134.4367">1424 2123 538 0,'0'0'0'0,"0"0"-14"15,0 0 19-15,0 0 45 0,0 0-6 0,0 0 15 16,0 0-15-16,0 0-5 15,-18-38 2-15,18 29-1 0,1 3 11 16,-1 2 12-16,1 2-15 16,-1 2-3-16,1 0-22 0,1 3-16 15,6 4-8-15,-1 4 2 0,3 6 56 16,4 8-33-16,0 4 0 0,7 7 17 16,5 1-6-16,1 3 2 15,2 2-3 1,2-1-5-16,1 1-2 0,1-4-7 0,-3-3-2 0,0-1-7 15,-5-7-1-15,-3 2-1 0,-2-4-6 16,-3-3 2 31,-3 1-3-47,-1-5-2 0,-2 0 0 0,-5-5 6 0,2-3-8 0,-5-1-8 31,2-3-12-31,-3 0-20 0,-1-3-5 0,-1-2-21 0,0 1-35 0,0-2 6 0,-4-6-71 0,-3-6-159 0,-2-7-99 0</inkml:trace>
  <inkml:trace contextRef="#ctx0" brushRef="#br0" timeOffset="1588.0714">1825 2137 844 0,'0'0'0'16,"0"0"-2"-16,0 0 75 0,0 0 48 15,0 0-35-15,0 0-24 0,0 0-13 16,0 0-19-16,0 0-10 0,-88 236-11 16,61-210-4-16,-4-2-1 0,4-5-4 15,-2-4 0-15,4-3-19 0,2-4-24 16,-2-3-22-16,2-2-28 16,-3-3-38-16,1 0 32 0,5 0 20 15,6 0 0-15,1 0 66 0,5 0 7 16,4 0 3-16,0 0 5 0,4 0 30 47,0 0 45-47,7-3-53 0,6 0 10 0,7-2 37 0,9 1 6 0,2-2-6 0,5 0-14 0,2 2-18 31,-2 0-5-31,4-1-17 0,-2-1-10 16,-2 0-4-16,-4 2-6 0,-7-2-28 0,-4-3-28 0,-8 2-29 0,-4-1-5 62,-6-2-3-62,-3 0-75 0,-4-3-138 47</inkml:trace>
  <inkml:trace contextRef="#ctx0" brushRef="#br0" timeOffset="1704.1661">1625 2167 796 0,'0'0'0'0,"0"0"80"0,0 0 8 0,0 0-16 16,0 0 7-16,0 0-15 0,0 0-3 15,0 0-4-15,0 0-15 0,22 347-14 16,-11-294-19-16,-1-5-5 0,-5-5-7 15,2-9-30-15,-1-10-17 0,-1-8-15 16,2-9-74-16,-3-5-38 31,-2-2-41-31,0-8-197 0</inkml:trace>
  <inkml:trace contextRef="#ctx0" brushRef="#br0" timeOffset="2101.928">1391 1913 921 0,'0'0'0'0,"0"0"9"0,0 0 61 0,0 0 1 16,0 0-19-16,0 0-20 0,0 0-6 15,0 0-7-15,0 0-4 0,-153 764 9 16,170-668 27-16,1-10-27 31,5-12-5-31,2-9 2 0,5-12-7 0,2-15-5 0,4-12-4 0,9-13-2 16,-2-12 2-16,7-9 0 0,4-17 1 15,4-17 3 32,6-12 2-47,-2-8 1 0,1-9-4 0,-5-2-6 0,-7-5 0 0,-4-3 1 0,-10-1-2 0,-12 0 3 0,-9 10-1 31,-14 5 1-31,-8 12-1 0,-16 10-4 0,-6 15-11 0,-7 13 3 0,-3 10-10 0,-4 12-24 16,-9 14-23-16,-5 18-15 0,-6 11-43 63,-4 9-68-63,4 8-108 0</inkml:trace>
  <inkml:trace contextRef="#ctx0" brushRef="#br0" timeOffset="3817.8062">3286 2013 621 0,'0'0'0'0,"0"0"130"0,0 0-11 0,0 0 7 16,0 0-45-16,0 0-34 15,0 0 1-15,0 0 1 0,0 0-2 16,-95 178 24-16,58-100-12 0,-5 5-16 0,0 3 1 16,-3 1-11-16,-1-2-9 15,1-7-9-15,-1-6-6 47,1-5-7-47,2-3-2 0,2-4 0 0,1-4 5 0,3-6-5 0,7-6-3 0,6-12-11 0,7-7-7 0,5-7-4 31,5-6-12-31,3-4-19 16,2-6-21-16,2-1-18 0,0-1-69 0,7-1-2 0,0-6 43 0,7-9-125 16,0-2-118-16</inkml:trace>
  <inkml:trace contextRef="#ctx0" brushRef="#br0" timeOffset="7366.3326">3599 2503 678 0,'0'0'0'0,"0"0"57"0,0 0 54 0,0 0 10 16,0 0-51-16,0 0-15 0,0 0-2 0,0 0-18 15,9-13-9-15,-8 13 8 0,-1 0-8 0,1 5-3 16,0 3 3 0,-1 9 1-16,0 1 2 0,0 8 4 15,-4 5-5-15,-2 1-15 0,-1 4-1 16,-2 2-5-16,2-1-1 0,1-1 0 0,-1 0-4 62,0-4 0-62,-2 2-2 0,-1-1 0 0,0 0 3 0,-2-4-2 0,4 0 0 32,-1-3-1-32,1-2 0 0,1-1 0 0,0-1 0 0,2-2 0 0,0-3 0 0,-1-3 1 0,5-1-2 0,0-5 2 15,1-2 0-15,0-4-1 0,4-2-8 16,4 0 10 31,5 0 5-47,3 0 7 0,1-4 3 0,4-3 7 0,2 1 5 0,-1-4-1 0,0 6-7 31,0-2-8-15,-5 1-8-16,-2 3-2 0,0-2-2 0,-5 3 1 0,-3 1-4 0,1-1-55 62,-3 1-26-62,-1 0-49 0,0-4-10 0,3 0-101 0,-2-6-225 0</inkml:trace>
  <inkml:trace contextRef="#ctx0" brushRef="#br0" timeOffset="7624.3426">3925 2946 957 0,'0'0'0'0,"0"0"46"0,0 0 54 15,0 0-23-15,0 0-32 16,0 0-20-16,0 0 1 0,0 0-2 15,0 0-4-15,44 185-2 0,-40-168-5 16,1-2 0-16,-2-1 2 0,0 0 9 16,0-4-9-16,1-1-13 0,-3-4-1 15,-1-1 2-15,0-2-3 0,0-2 0 16,-1-1-88-16,-3-6-1 16,3-11-110-16,1-4-24 0,0-3-111 15</inkml:trace>
  <inkml:trace contextRef="#ctx0" brushRef="#br0" timeOffset="7756.6754">3958 2836 973 0,'0'0'0'0,"0"0"5"0,0 0-2 0,0 0 5 0,0 0-11 0,0 0-58 16,0 0-108-16,0 0-238 0</inkml:trace>
  <inkml:trace contextRef="#ctx0" brushRef="#br0" timeOffset="8212.6477">4324 2432 846 0,'0'0'0'0,"0"0"87"0,0 0 11 0,0 0 6 15,0 0-11-15,0 0-36 0,0 0-12 16,0 0-8-16,0 0-15 16,-15 326 0-16,10-270-10 0,3 1-9 15,1-2-1-15,1-1-2 0,2 0 0 16,4-5 3-16,0-3-1 16,1-6 0-16,4-7 6 0,1-5-4 0,4-7 0 15,-1-5 0-15,1-6 0 16,3-8 0 31,1-3 1-47,4-10 1 0,-1-8 0 0,2-5-2 0,0-4-1 0,-3-5-1 31,-2 1 0-31,-1 3 0 0,-8-3 2 0,-4 6 2 0,-6 2 18 0,-2 2 23 0,-9 4-9 0,-4 4-11 0,-3 3-17 0,-4 5-4 16,-1 3-2 46,-6 3-3-62,1 9 0 31,2 3-1-31,-2 3 0 0,6-1-12 0,1 2-34 0,2-2-14 0,5-1-26 16,2 0-46-16,1-1-16 0,7-2-35 0,1 1-191 0</inkml:trace>
  <inkml:trace contextRef="#ctx0" brushRef="#br0" timeOffset="12429.8523">2969 4511 655 0,'0'0'0'0,"0"0"105"0,0 0-16 16,0 0-32-16,0 0-32 16,0 0 9-16,0 0 15 15,-39 106-10-15,28-54 2 0,-4 5-7 16,-2 5 0-16,-4 3-3 0,-4 4-12 16,-1 0 2-16,-5-3 5 0,-1-1-4 15,-2-3-9-15,3-7-3 31,3-2 0-31,7-7 2 0,6-9-3 0,8-6-3 0,7-8-2 32,1-5-4-32,12-2 0 0,11-6 12 0,8-2 5 0,7-5 1 0,11-3-2 0,3 0-2 15,8-5-2-15,4-5-3 0,0 0-5 63,2-4-1-63,-8 0-2 0,-3 1-2 0,-10 4-4 31,-7-2-30-31,-9 2-34 0,-9 0-14 0,-8 4-41 0,-5-7-77 0,-8-3-28 16,-5-4-174-16</inkml:trace>
  <inkml:trace contextRef="#ctx0" brushRef="#br0" timeOffset="12623.5167">3246 5159 746 0,'0'0'0'0,"0"0"80"16,0 0 41-16,0 0-24 15,0 0-13-15,0 0 16 0,0 0 0 16,0 0-32-16,0 0-21 0,247 245-10 16,-253-214-16-16,-5 0-5 0,-5 0-7 15,1-4-4-15,-2 1-4 0,4-5-2 16,-5-1-97-16,4-2-13 16,1-1-73-16,1-2-48 0,2-4-167 15</inkml:trace>
  <inkml:trace contextRef="#ctx0" brushRef="#br0" timeOffset="13917.095">4618 4545 443 0,'0'0'0'0,"0"0"91"0,0 0 8 16,0 0-12-16,0 0-6 16,0 0-4-16,0 0-1 0,0 0-10 15,0 0-38-15,-19-11-10 0,9 41 14 16,0 12 9-16,-3 12-4 16,-2 9 1-16,-2 9-12 0,-3 5-3 15,-2 0 6-15,-2 1-11 0,0-4-5 16,2-1-1-16,-1-5-3 15,3-5-6-15,6-8 1 0,2-9-2 0,4-9-1 32,5-7 1-32,3-3-2 0,0-10 0 0,3-2 1 0,3-4-1 15,-1-1 4-15,6-2 1 0,2-1 1 16,6-3 5-16,4-3 2 0,2-1-1 47,6-8-3-47,4-5 1 0,0-4 1 0,5-5-2 0,-2 1-3 0,5-1 2 31,-5 0-4-31,-1 4 1 0,-4 3 2 16,-3 5-4-16,-6 4-2 15,-6 4 0-15,-5 0-1 63,-4 2 0-63,-4 0-1 0,2 3 1 0,-3 2-31 0,-2 3-22 0,0-3-23 0,-1 1-81 0,-1 0-19 0,0-6-54 0,0 0-153 0</inkml:trace>
  <inkml:trace contextRef="#ctx0" brushRef="#br0" timeOffset="14184.253">5059 5285 714 0,'0'0'0'0,"0"0"67"15,0 0-6-15,0 0 24 0,0 0-16 16,0 0-3-16,0 0 10 0,0 0-27 16,0 0-3-16,-62 201-3 0,61-158-16 15,1-4-9-15,4-4 2 16,7-10-3-16,0-7 1 0,1-8 0 15,6-6-4-15,1-4-3 0,1-6-1 16,4-9-2-16,0-8 1 0,0-5-5 16,-3-7-1-16,0-1-1 0,-4 1-1 15,-5 0 1 32,-7-1 1-47,-5 3-2 0,-1 3 1 0,-10 6 1 0,-4 6-1 0,-3 7 2 31,-3 8-5-31,1 3 0 0,-4 12 0 0,0 1-4 0,5 6-39 0,2 4-7 0,5-6-6 0,9 2-70 0,3-3-48 0,3-2-56 16,8-4-197-16</inkml:trace>
  <inkml:trace contextRef="#ctx0" brushRef="#br0" timeOffset="15035.9911">5657 5279 850 0,'0'0'0'0,"0"0"89"16,0 0 17-16,0 0-16 0,0 0-52 0,0 0-3 0,0 0-1 15,0 0-12-15,0 0 3 0,-113 49 6 16,91-29-10-16,1 5-8 16,1-1-2-16,-1 3-3 0,5 2-5 15,3 0-2-15,9-2 0 0,4 0-2 16,1-4 0-16,10-1 0 0,4-3-1 15,7-3 0-15,3-6 3 16,6-4-2-16,1-6-1 0,2-1-1 47,3-8 1-47,2-10 3 0,1 0-2 0,0-5-20 0,-2 2 15 0,-3 1-1 0,-2 2 5 0,-3-1 2 31,-5 1 0-31,-5 3 1 16,-7 4-1-16,-6 5 2 0,-4 1 2 0,-3 5 14 0,0 1 8 0,-6 0-11 0,-2 4-13 15,-6 9 0-15,-3 1 0 0,-5 5-1 16,2 6 1 31,-2 0-2-47,6-4 0 0,1 2 0 0,6 1 1 0,2 0-1 0,4-3 2 31,3-3-1-31,0-5 0 0,3-3-1 0,6-6 0 0,2-4-1 0,1 0 4 0,3-10 0 0,2-5 1 0,2 0 0 0,1 0-3 16,-2 1-1-16,-2 6 0 15,-4 4 0-15,1 4 0 0,-2 7-6 47,1 3 7-47,0 7-1 0,-1-3 0 0,-1-2 3 32,3-6-4-32,2-6 2 15,1-1 2-15,7-13-1 0,1-6 1 0,5-7-4 0,-1-5-27 0,2-6-11 0,-1-1-1 0,-1 0-14 0,-3 0 21 0,-2-2 1 0,-4-3-17 16,1-8-9-16,-5-5 10 0,-1-6-25 47,-2-5 18-47,-2-2 9 0,-2-6 10 47,2 5 34-47,-1 6 4 0,2 9 34 0,-1 10 10 0,-2 8 10 62,-3 10 9-62,-2 8 6 0,-3 7 8 0,0 10 3 0,-2 3-26 0,-3 15-34 0,1 12-13 0,-4 17-4 0,1 12 5 0,-4 15 12 31,4 2-1-31,3 5-8 16,3-3-7-16,1-5 1 0,8-6-4 0,3-8-4 0,4-4 2 0,1-7 0 0,-5-11-1 0,1-3 0 0,0-11 0 0,-4-6-27 0,-2-5-37 0,-1-5-10 16,-5-4-35-16,0-4 3 0,-3-7-38 0,-4-1-85 0,-6-7-49 0,-3-3 28 0</inkml:trace>
  <inkml:trace contextRef="#ctx0" brushRef="#br0" timeOffset="15259.0329">6404 5236 501 0,'0'0'0'0,"0"0"170"0,0 0-86 0,0 0-23 0,0 0-19 0,0 0 17 16,0 0-2-16,0 0-14 0,0 0-13 15,333-25-3-15,-296 24 7 0,-6 0 3 16,-3 1-19-16,-6 8-6 16,-9 4 10-16,-5 10 7 0,-4 4-5 15,-4 6-7-15,0 2-4 0,0 1-2 16,-4-3-2-16,2-3 6 0,-1-4 6 15,3-7-7-15,0-3-11 32,0-11-1-32,0-4-4 0,0 0-35 0,0-9-11 0,2-7-16 0,3-1-23 15,2-7-31-15,-4-4-55 0,3-3-16 63,-6-7-88-63</inkml:trace>
  <inkml:trace contextRef="#ctx0" brushRef="#br0" timeOffset="15871.8492">6920 5199 698 0,'0'0'0'0,"0"0"259"0,0 0-253 0,0 0 0 0,0 0-1 0,0 0-3 0,0 0-4 0,0 0-52 0,0 0-27 0,114 97-6 16,-85-90 41-16,0-4-20 0,-1 0 3 15,1-2 47-15,-5-1 14 0,-2 0 4 16,-5 0 90-16,-2-1 18 16,-7 1 23-16,-3 0-31 0,-3 1-8 15,-2 5-13-15,0 0-17 0,-6 3-12 16,-3 5-9-16,-6 1-21 0,2 3-2 15,1 1 1-15,2-1-7 16,4 5-1-16,3 2 3 0,3-4 9 16,2-4-8-16,6-4-8 47,6-3 2-47,1-3-4 0,4-4 0 0,3-3 4 0,2-4-5 0,-1-6 3 0,0-6-1 0,-5-2-2 0,-1-1-4 31,-4 1 3-31,-2-2-3 0,-3 1 0 0,-5-5 0 15,-3-1-4-15,0 4-18 0,-6-3-11 0,-6 6-6 0,0 8 12 16,-3 7 16 0,3 3 0-16,4 1 2 0,3 6 5 47,3 2-4-47,2-4-4 0,3-1-5 0,6 1 3 0,4-3 8 0,5 1 6 31,4-3 0-31,2 1-1 0,2 1 1 0,-2 2-1 0,-3 2-2 0,-5 2 2 0,-2 9 12 0,-7-3 8 0,0 4-1 0,-6 0 0 15,-1-2 0-15,0 4-5 0,-2-6 0 63,-1-6 0-63,2-2-9 0,1-4-3 0,0-2-1 0,1 0-1 0,6-8 1 0,4-5-4 31,2 4 0-31,2-4 2 0,1 8 0 16,1 0-1-16,1 4 10 0,3 1 0 0,-1 1 4 0,0 7 4 0,0 1 0 0,-3 1-7 0,2 5-1 0,-5-4-1 0,2-1-1 62,-3 0-4-62,-2-5-3 0,0 0 0 0,-5-3 0 0,-1 1-93 0,-1-2 12 0,-4 1-26 16,-1 2-71-16,-8 1-37 0,-6 1-104 31</inkml:trace>
  <inkml:trace contextRef="#ctx0" brushRef="#br0" timeOffset="16080.2366">7016 4938 1416 0,'0'0'0'16,"0"0"-4"-16,0 0 1 0,0 0-93 16,0 0-27-16,0 0-102 0,0 0-249 15</inkml:trace>
  <inkml:trace contextRef="#ctx0" brushRef="#br0" timeOffset="19033.7412">8883 5539 549 0,'0'0'0'16,"0"0"106"-16,0 0-14 0,0 0-43 16,0 0-25-16,0 0 8 15,0 0 12-15,0 0-1 0,0 0 27 0,15-23 13 16,4-1-38-16,1-5-20 15,9-9-9-15,3-8-6 0,2-2-3 0,1-5-3 16,3-2 2-16,-3 2-3 0,-2 2 1 16,-4 5-1-16,-5 4 1 15,-8 9 0-15,-1 7 2 32,-11 7 3-32,-3 9 9 0,-1 7 8 0,-9 3 10 0,-7 13-35 0,-8 13-2 31,-10 14-3-31,-9 14 1 15,-5 18-2-15,-6 15-4 0,-1 13-6 0,-1 11-2 0,0 2 4 0,5-1 6 16,5-2 6-16,4-8 1 0,6-7 0 16,4-10 0 31,7-7 0-47,2-12 0 0,3-10 0 0,7-10 0 0,1-13 6 15,6-6 1-15,4-13-6 0,2-8 1 0,3-6-2 0,5-9 0 0,7-15 27 0,1-15-21 0,6-11-3 16,0-10-2-16,3-10 0 0,0-8-1 15,0-3 0 32,-2-2 3-47,-2 6-2 0,-2 9 1 0,-2 11-2 0,-3 13 0 32,-7 15 0-32,-1 12 0 0,-3 9 3 0,-3 5 2 0,0 3 6 0,0 2-7 15,0 10-8-15,7 8-7 0,-2 9 11 0,5 1 0 0,6-1-2 0,4-6 2 0,4-6-1 0,5-7 1 16,1-7 0-16,6-4 1 0,3-14 2 47,3-8-1-47,4-11-1 0,2-7 1 0,3-2 0 0,-2-3-4 0,-2 2 3 31,-5 3 0-15,-7 5 0-16,-4 7-1 0,-9 4 0 0,-6 11 1 0,-6 3 0 0,-8 7 1 15,-2 3 4-15,0 1 7 0,-5 0 1 0,-4 0-8 0,-5 5-4 0,-3 12-4 16,0 6-1 15,-4 7 2-31,1 6 0 47,4 3-1-47,3 3 0 0,7-4 0 0,6-4 0 0,0-7 3 0,9-6 0 16,4-5-1-16,4-5 0 0,0-8 3 0,0-3-3 0,-1 0 0 0,0-7 4 0,3-7 0 0,-4-3 1 0,2-7-2 0,-3 1-1 0,-2-4 1 15,-1-3-1-15,-2 1-3 16,-5-4 2 15,-2 3 3-31,-2 1-5 0,0 8 1 0,-3 6 0 0,0 8-5 0,-3 7 5 0,3-1 0 0,2 1-11 16,1 4 0-16,1 2 1 15,9 0 3-15,7 1 7 16,6 1 0-16,7 0-2 0,4 3 2 0,-1-1 0 16,-6 3 24-16,-4 2 0 62,-5 3-1-62,-7 2 2 31,-4 1-5-31,-6 4 1 0,-1-2-1 0,-6 0-11 0,-2-3-4 0,1-5-2 0,0-4 0 16,4-6-1-16,1-5 1 0,2-1 4 0,2-12-2 0,10-5-8 0,2-4 4 0,8-2-2 0,8-4-7 0,5-1-6 0,4 2-13 0,4-4-29 0,4 4-46 16,3 3-67-16,-3 3-107 0,0 4-31 46</inkml:trace>
  <inkml:trace contextRef="#ctx0" brushRef="#br0" timeOffset="19414.0794">11082 5131 974 0,'0'0'0'0,"0"0"40"0,0 0-7 0,0 0-15 0,0 0 18 0,0 0 4 16,0 0 11-16,0 0-12 0,0 0 2 16,-340 54-1-16,318-30-13 15,11 3-16-15,6 0-9 0,5 1 4 16,9 1 2-16,7-6 3 0,10 0 6 16,8-3-3-16,8 0-3 0,2-3-2 15,-2-2-1-15,-2-2 4 16,-9-3 1-16,-8-1-3 0,-10 3 2 31,-10-3 5-31,-3 3 24 0,-4 2 13 16,-14 0-21-16,-5 0-19 15,-8-2-8-15,-9 2-1 0,1-3-4 47,-1-2 0-47,3-2 0 0,4-7-2 0,10 0-51 0,4-1-23 0,9-7-26 0,8-6-67 31,2-6-24-31,11-1-25 0,8-9-64 16,3-2-99-16</inkml:trace>
  <inkml:trace contextRef="#ctx0" brushRef="#br0" timeOffset="20542.5552">11517 4547 677 0,'0'0'0'15,"0"0"165"-15,0 0-33 16,0 0-30-16,0 0-8 0,0 0-13 15,0 0-41-15,0 0-22 0,0 0 15 16,30 46-2-16,-32 9-1 0,-1 6-3 16,0 7-5-16,-1 0 9 0,-1 1 5 15,-1-2-2-15,0-2-9 0,-2-1-5 16,-2-6-4-16,-1-1 1 16,0-5-2-16,-2-3-8 31,1-8-2-31,-2-3 1 0,2-5-1 0,1-7-1 0,-3-6-1 0,5-6 0 0,3-8 2 15,3-6-4-15,3-1 7 16,0-16-5-16,3-2-6 0,8-9-15 47,11-5 10-47,8 3-1 0,2-1 5 0,5 9 1 31,-2 5 2-31,-3 4 0 0,-3 11 0 0,-2 2-1 16,-6 1 2-16,-3 12 0 47,-5 2 7-47,-3 5 1 0,-3 1-4 0,-4 3 1 0,-2 1-2 0,-1-4-1 0,1-2-2 0,2-4 0 0,1-4 3 0,1-5-3 47,5-4-2-47,3-2 1 0,5-3-2 0,6-9 4 0,2-3-2 0,4 0-9 0,0-1 1 0,-2 2-2 0,-2-1-2 0,1 1 7 0,-3 3 2 0,-2 1 0 0,-5 1 4 0,-1 1 0 15,-6 1 0 1,-1 4 0-16,-7 2 0 0,-2 1 1 0,-1 0 0 0,-7 4 9 15,-3 5-7 17,-5 3 0-32,1 1-4 0,-2 2 2 0,1 2 1 0,6-1-4 0,0 2 1 0,4 0 0 31,1 1 1-31,2-5 0 0,2 1 0 0,1-3 3 16,1-3-5-16,6-6 4 0,1-3-3 0,7 0 2 0,0-3 2 15,8-8 0-15,3-2-3 16,5-3 0 15,2 3 0-31,-2 3 0 0,-2 1 1 0,-4 4-1 0,-4 0 0 0,0 3 0 47,-1 2 0-47,-2 0 0 0,-1 8 1 0,-1 2-1 0,1 3 0 0,-5 2 5 16,-4-1-3-16,-4 2 0 0,-4-2 1 0,-2 3 1 46,-6-3 1-46,-3 0 0 0,0 1-3 0,-3-3-1 0,1-1-1 32,1-2 0-32,3-3 2 15,3-4-1-15,5-2 2 0,1-5-1 0,0-1-2 0,6-5 0 0,6-1-5 0,7-4 4 0,6-1 0 0,3-1 1 0,2-1 0 0,6 2-1 0,1 1 1 16,2-3-1-16,3 4 1 0,-4 3 0 47,-2 1 0-47,-6 2-7 0,-1-1-4 0,-1 4 3 0,-2-4 5 47,-3 3 0-47,-4 0 3 0,-2-2 0 0,-4 2 0 0,-4-1 0 0,-3 3 3 0,-6-3-4 0,0 1 2 0,-8 1 4 0,-6 0-4 0,-2 3-1 0,-2 3 0 0,0 0-3 15,1 6 3 1,-1 3 0-16,3 3-1 0,3 7 1 47,3 0 2-47,6 3-2 0,3 1 0 0,3 2 3 0,8-2 6 31,10-1 8-31,3-1-3 0,7-3-1 0,3-3-3 0,5-2 2 16,-2-2-2-16,1-7-7 0,-3 0 0 0,-4-4-1 62,-5 0-4-62,-5-1-20 0,-2-4-20 0,-4-5-10 0,1 1-43 0,-2-5-57 31,1-5-25-31,-4 1-64 16,-4-6-75-16,-1-3-151 0</inkml:trace>
  <inkml:trace contextRef="#ctx0" brushRef="#br0" timeOffset="20683.1334">13072 5286 875 0,'0'0'0'0,"0"0"84"0,0 0-11 0,0 0-17 16,0 0 6-16,0 0 14 0,0 0-8 0,0 0-20 15,0 0-9-15,-197 96-17 16,184-75-16-16,0-4-4 0,4-2-4 16,5-1-9-16,3-4-21 15,1-2-29-15,9 3-4 0,4-7-9 16,6-2-29-16,4-2-4 0,1-8-4 15,1-3-80-15,1-1-64 16,-1-1-22-16</inkml:trace>
  <inkml:trace contextRef="#ctx0" brushRef="#br0" timeOffset="21117.4111">13239 5305 892 0,'0'0'0'0,"0"0"115"0,0 0-59 0,0 0-45 15,0 0-7-15,0 0 1 16,0 0 14-16,0 0 8 0,0 0 4 15,-93 190-6-15,93-171 9 0,0-1 5 16,8-8-24-16,5-6-7 0,2-4 5 16,6-6 9-16,1-7-9 0,8-8-9 15,-1-7-2-15,9-4-2 0,4-9 0 16,2-4-27-16,5-2-5 16,-4-7-11-16,0-7 10 0,-4-6-6 31,-5-7 1-31,-8-4 20 0,-8-3 14 0,-9-1 6 0,-6 7 3 0,-2 8 25 15,-3 13 20-15,0 15 3 16,-3 12-2-16,0 12 1 47,-4 11-5-47,-4 8-22 0,-9 17-17 0,-5 15 6 0,-2 15 20 0,0 12 9 31,3 11-10-31,8 1-8 0,6 2-8 0,9 3-10 0,1-4-7 16,5-4 0-1,4-2-38-15,1-11-29 47,-2-4-17-31,1-5-16-16,1-5-33 0,-4-6-100 0,-6-4-16 0,0-6-203 0</inkml:trace>
  <inkml:trace contextRef="#ctx0" brushRef="#br0" timeOffset="21838.4322">3953 7885 614 0,'0'0'0'0,"0"0"121"0,0 0-27 0,0 0 23 16,0 0-20-16,0 0 20 15,0 0-18-15,0 0-47 0,0 0-11 16,12-90-5-16,-8 38-2 0,-2-6-5 15,-1-9-11-15,0-4-11 0,1-6-5 16,-1-3-1-16,3-2 1 0,2-1-4 0,4 4-1 63,7 5 4-63,3 13-2 0,6 13 0 0,1 13-1 0,1 5 0 0,1 11 0 0,3 3 1 0,4 8-1 0,6 7 4 31,5 1 2-31,5 12-1 0,-2 4-1 0,3 7 0 0,-8 0-1 15,-5 3-2-15,-9 1-66 0,-5 1 1 0,-12-2-53 16,-11 2-33 31,-3 1-58-47,-17 0-109 0,-10-1-161 0</inkml:trace>
  <inkml:trace contextRef="#ctx0" brushRef="#br0" timeOffset="22184.2106">4245 7421 774 0,'0'0'0'0,"0"0"114"0,0 0 9 0,0 0-42 0,0 0-31 16,0 0-2-16,0 0-14 16,0 0-10-16,0 0-9 0,418-33-11 15,-375 26-3-15,-10 5 1 0,-5 3-2 0,-7 11 0 16,-5 13 0-16,-10 11 16 16,-6 4-8-16,-4 12-2 0,-9 3-3 15,-3-1-1-15,3-1 0 16,1-8-2 31,7-9 0-32,0-13 0-15,5-5 0 0,0-11-3 0,1-4-22 0,3-3-26 32,-1-9-14-32,-1-8-6 0,3-5 8 0,1-6-3 0,1-7-12 0,-3-4 7 0,2-4 1 0,0-4-87 0,4-1-85 0,3 7 14 0,4 5 136 0,-2 6 114 0,-1 11 39 15,-5 7-31-15,-4 3 11 16,-3 8 64-16,-2-2-33 0,1 2-82 0,-1-2-92 15,2-2-142 17</inkml:trace>
  <inkml:trace contextRef="#ctx0" brushRef="#br0" timeOffset="22796.2884">5160 6861 710 0,'0'0'0'0,"0"0"135"0,0 0-38 16,0 0-32-16,0 0-10 0,0 0 21 15,0 0 6-15,0 0-17 0,0 0-43 16,52-51-10-16,-53 82 5 0,-6 9 14 16,-3 11-7-16,-2 6-13 0,2 4-1 15,3 3-1-15,-2 0-9 16,4 0 0-16,3 1 0 0,2-4 2 16,0 0-3-16,6-4-1 0,1-9 1 15,3-4-1 32,5-6 2-47,1-4 0 0,-1-6-5 0,6-6 5 0,0-6 0 0,3-10-19 31,7-6 10-31,3 0 8 0,3-15-1 0,4-6 3 0,4-2-2 0,-4-8-3 0,3 1 1 16,1 0-6-16,-4-1-5 0,-5 0 8 0,-4 0 3 0,-8 6 4 0,-10 0 0 16,-7 6 0-16,-7 5 13 46,-10 3 10-46,-10 4-4 0,-3 7-10 0,-5 2-6 0,-2 10-3 0,-2 6-2 0,3 4 0 32,7 2-2-17,4-3 0-15,9 1 1 0,9-4-2 16,1-3 0-16,13 0 0 0,10-2 1 0,5-3 0 0,8-2 3 47,3-5 0-47,5-3 0 0,-2 2 1 0,2 1-1 31,-6 3 6-31,-2 2 1 16,-11 3-6-16,-8 0 0 0,-11 3 6 0,-7 3 9 0,-1 0 9 0,-14 6-11 0,-4-2-9 15,-4 1-1-15,-1-1-2 47,3 1-1-47,5-2-1 0,5-8 0 0,7-1-1 0,4-4 1 0,6-5-17 0,7-1-12 47,5-1 2-47,2-3-4 0,7-4-38 0,-3-2-49 0,-2 0-46 0,-7-4-67 0,-5-4-310 0</inkml:trace>
  <inkml:trace contextRef="#ctx0" brushRef="#br0" timeOffset="22940.9603">4850 6988 1384 0,'0'0'0'0,"0"0"2"16,0 0-1-16,0 0 3 0,0 0-4 15,0 0 0-15,0 0-3 0,0 0 3 16,0 0-194-16,160-21-98 16,-144 34-247-16</inkml:trace>
  <inkml:trace contextRef="#ctx0" brushRef="#br0" timeOffset="50917.6542">18569 2646 881 0,'0'0'0'0,"0"0"0"0,0 0 34 16,0 0-4-16,0 0 3 0,0 0 7 15,0 0 2-15,-45 73-15 0,58-50 0 0,6 5 15 16,1 5-7 0,6 2-6-16,0 1 1 0,1-1 1 15,1 0-5-15,0-2 0 16,-2 0-6-16,-2-4-4 0,1-1-3 0,-3-1-5 15,-2-5-5-15,-3 0-1 0,-1-3 0 16,-3-3-1-16,-2-1-1 16,1-7 0-16,-7 3-52 0,1-5-13 0,-4-6-24 15,-1 0-56 1,-1-12-30-16,0-7-59 0,0-7-170 47</inkml:trace>
  <inkml:trace contextRef="#ctx0" brushRef="#br0" timeOffset="51226.7199">18942 2681 944 0,'0'0'0'0,"0"0"81"0,0 0-20 16,0 0-4-16,0 0-1 0,0 0-10 16,0 0-11-16,0 0-16 0,0 0-14 15,-160 208-3-15,135-188 0 16,4-3-2-16,1-5 0 0,-1-4 0 15,-2 3-96-15,1-5 4 0,0-2-29 16,-1 0-37-16,3 2-10 0,0-1-13 16,1 0 75-16,4-2 54 0,0 1 51 15,5-2 2-15,3-2 62 0,1 0 34 16,6 0 29-16,2 0-31 16,10 0-44-1,9 0 25-15,8 0 5 0,5-4 0 0,3 0-13 31,5-1-15-31,4 1 0 0,-2 1-25 0,-4-2-20 16,-4 4-4-16,-5 0-4 0,-6-2 0 0,0 0-118 0,-6 1-18 0,-6-5-53 16,-2-1-202-16</inkml:trace>
  <inkml:trace contextRef="#ctx0" brushRef="#br0" timeOffset="51502.4027">18722 2679 1059 0,'0'0'0'15,"0"0"0"-15,0 0 96 0,0 0-10 16,0 0-32-16,0 0-12 16,0 0 1-16,0 0-22 0,0 0-7 15,-67 503-11-15,67-454 0 0,0-4-3 16,0-8 0-16,5-5 0 0,-1-4-44 15,2-7-22-15,-1-5-20 63,2-6-34-63,0-9-56 0,2-1-18 0,0-14-69 0</inkml:trace>
  <inkml:trace contextRef="#ctx0" brushRef="#br0" timeOffset="51818.7802">18641 2477 967 0,'0'0'0'0,"0"0"18"0,0 0 8 0,0 0 17 0,0 0-2 0,0 0-7 0,0 0 10 0,0 0 7 0,0 0-22 0,-413 718-1 31,421-615 6-31,18-12-4 0,11-23 3 0,13-16 11 0,8-19-19 0,7-14-7 16,7-16-9-16,5-10-4 15,1-23-1-15,5-13 0 0,-1-14 1 47,-6-11-1-47,-5-7 1 0,-9-7-1 0,-7 1-1 0,-15 1 3 0,-17 6 2 0,-21 8-4 0,-15 9 1 32,-20 9-7-32,-12 14-10 15,-4 13-9-15,-7 15-6 0,-5 13-10 0,-5 20-16 0,-5 15-3 0,-1 12-32 0,4 8-84 16,0 7-18-16,4 4-65 0,9-3-143 47</inkml:trace>
  <inkml:trace contextRef="#ctx0" brushRef="#br0" timeOffset="52616.673">21027 2302 703 0,'0'0'0'16,"0"0"71"-16,0 0 7 0,0 0 8 0,0 0-26 16,0 0-34-16,0 0 6 15,0 0 34-15,0 0-9 0,-89 133-8 16,54-66-4-16,-5 5-11 16,-4 4 1-16,-5 1 7 0,-3-1-4 15,-2-2-9-15,-1 1 2 16,-1-2-12 15,0-3-6-31,2-4-3 0,2-3-3 16,4-9-2-16,4-5-5 31,9-5 0-31,5-9 1 0,6-5-1 0,8-6-37 0,1-7-24 0,8-2-52 0,2-4-21 0,5-2-63 0,4-7-178 0,2-2-161 0</inkml:trace>
  <inkml:trace contextRef="#ctx0" brushRef="#br0" timeOffset="53028.8574">21013 2933 1018 0,'0'0'0'0,"0"0"-19"0,0 0 26 0,0 0 8 15,0 0 24-15,0 0 26 16,0 0 2-16,0 0-6 15,0 0-16-15,-229 297-6 0,216-249 13 0,6-5-8 0,5-2-10 16,2-8 3 0,10-7-7-16,6-8-8 0,10-9-8 15,6-9 1-15,7-4-6 0,5-15-2 16,3-11 2-16,4-8-6 16,-1-6 1-1,-1-5 0-15,-6-4-2 0,-6 0 2 0,-9 2 2 0,-12 5 1 31,-10 11-1-31,-9 8-1 16,-10 10-2-16,-9 12 0 0,-6 5-2 0,-6 11-2 0,-7 10-1 0,-5 9 3 16,1 5-2-16,1 1-25 0,7 2-23 47,6-2-22-47,7-5-10 31,12 2-28-16,9-8-49-15,3-6-82 0,11-6-62 0,6-8-140 0</inkml:trace>
  <inkml:trace contextRef="#ctx0" brushRef="#br0" timeOffset="53453.3134">21478 3080 1079 0,'0'0'0'0,"0"0"46"0,0 0 10 0,0 0-32 0,0 0 17 0,0 0 53 0,0 0-8 0,0 0-21 15,0 0-9-15,-60 466-15 0,36-410-9 16,-3-5-2-16,1 1-4 0,0-3-10 15,-2-5-1-15,-2-1-3 63,-1-6-6-63,1-8-1 0,3-4 0 0,5-11-6 0,4-6 2 31,7-8 4-31,6-8-8 16,1-15-36-16,4-16 18 0,9-13 4 0,11-11 8 0,8-11 1 0,9-7-4 0,8-1 8 0,10 1 3 0,5 3 0 0,4 9 2 0,1 7 17 0,-2 8 5 0,-4 11 3 0,-9 12-10 15,-9 11-10-15,-11 14-6 0,-10 6 0 63,-7 11-4-63,-12 13 1 31,-5 10 6-31,-16 5 2 0,-9 9-1 0,-6-1-1 0,-5 0-1 0,-4-1 0 16,-2-1-1-16,-2-3-2 0,6-6-28 0,4-9-14 0,10-10-20 0,10-13-48 0,10-5-22 0,8-12-34 0,3-11-130 0,9-5-86 62</inkml:trace>
  <inkml:trace contextRef="#ctx0" brushRef="#br0" timeOffset="53722.986">22216 2458 926 0,'0'0'0'0,"0"0"29"0,0 0-30 0,0 0-2 0,0 0 6 16,0 0 90-16,0 0-10 0,0 0 1 15,0 0-24-15,53 154-9 0,-72-90 8 16,2 4-2-16,5 2 3 0,0 3-10 16,4-3-12-16,4-1-11 0,2-6-3 15,2-8-13 17,0-3-11-32,6-7 0 0,3-8 6 0,-1-5-8 0,2-10-12 0,-1-5-21 0,-3-11-21 15,-1-6-42-15,-1-1-5 0,-4-13-13 16,0-2-68-16,-11-10-84 0,-6-10-181 47</inkml:trace>
  <inkml:trace contextRef="#ctx0" brushRef="#br0" timeOffset="53844.5104">22009 2766 1321 0,'0'0'0'0,"0"0"42"0,0 0-15 0,0 0 25 15,0 0-13-15,0 0-7 16,0 0 2-16,0 0-9 0,0 0-11 15,466 78-12-15,-414-64-2 0,-3 1 0 16,-6-4-95-16,-2-3 9 16,-5 0-54-16,-2 0-72 31,-8-3-102-31,-3-4-420 0</inkml:trace>
  <inkml:trace contextRef="#ctx0" brushRef="#br0" timeOffset="55306.4374">20613 4892 789 0,'0'0'0'0,"0"0"26"0,0 0 34 0,0 0 8 0,0 0-15 16,0 0-1 0,0 0-13-16,0 0-26 0,3-31 1 15,-2 54 17-15,-1 13 4 0,-4 8-3 16,-12 12-11-16,-8 6-1 16,-10 9 3-16,-6 4-2 0,-10 3 1 15,1-3-1-15,2-3-3 0,6-8 4 16,8-9 3-16,18-8-12 15,14-10-9-15,7-7-3 0,21-7 2 0,9-7 5 32,12-6 4-32,10-3-1 0,10-7-3 0,8 0-1 0,2-8-3 15,-5-3-2-15,-5 1-2 0,-5-5 0 16,-9 3 0 31,-6-2-95-47,-6-2-2 0,-5 2-34 0,-7-3-103 0,-12-2-54 0,-9-5-293 31</inkml:trace>
  <inkml:trace contextRef="#ctx0" brushRef="#br0" timeOffset="55501.2429">20937 5343 1020 0,'0'0'0'0,"0"0"0"0,0 0 7 0,0 0 23 0,0 0 3 16,0 0 40-16,0 0 0 0,0 0 4 15,0 0-1-15,210 209-32 0,-209-170-23 16,-3 6-7-16,-17 3-8 0,-7 2-1 15,-7 1 0-15,-5-2 0 0,0-5-8 16,4-2-27-16,1-3-22 16,11-9-53-16,4-3-82 0,3-5-41 15,2-6-131-15</inkml:trace>
  <inkml:trace contextRef="#ctx0" brushRef="#br0" timeOffset="55803.8051">21947 5766 867 0,'0'0'0'0,"0"0"17"0,0 0 36 16,0 0-31-16,0 0-17 16,0 0 0-16,0 0 14 0,0 0 26 15,0 0 22-15,-44 206 3 0,38-167 5 16,4-3-2-16,2-10-28 0,6-4-20 15,9-10-8-15,3-6-3 0,10-6 7 16,3-15 2-16,7-10-8 0,5-7-5 16,-2-12-4-16,1-3 0 15,-7-3-4 17,-4 1 0-32,-14 1 3 0,-11 1 1 0,-7 6 1 0,-18 6-2 0,-9 7-5 31,-12 10 0-16,0 12-25-15,-6 6-13 0,-4 17-17 0,0 10-9 0,3 1-31 0,8 7-64 0,9-1-20 0,11-4-44 0,11-6-191 16</inkml:trace>
  <inkml:trace contextRef="#ctx0" brushRef="#br0" timeOffset="56246.1666">22603 5617 1124 0,'0'0'0'0,"0"0"49"0,0 0 1 0,0 0-30 16,0 0-4-16,0 0 1 16,0 0-1-16,0 0 10 0,0 0 20 15,-97 543-15-15,66-487-13 0,-3-3-6 16,0-3-2-16,-4-2-1 0,4-4 0 16,-1-4 0-1,1-7-1-15,1-11-1 16,8-4 0-16,3-11-3 0,9-7 1 0,7-13 1 0,6-17-7 15,9-10 2 1,11-9-2-16,12-9-10 0,8-6 6 47,4-4 1-47,11-3 1 0,4 1 4 0,4 2-2 31,8 4-4-31,-2 7 4 0,-5 10 0 16,-3 7 2-16,-6 12 18 0,-7 6-4 0,-3 9-1 15,-7 7 1-15,-12 5-6 0,-7 5-4 0,-12 8 3 0,-7 7-2 0,-9 10 4 47,-16 8-1-47,-10 6-5 0,-9 2-8 0,-7 3-16 0,-1-5-12 0,2-6-11 0,2-5 4 32,7-6-20-17,5-12-50-15,7-5-23 0,7-9-33 0,7-11-111 0,9-14-131 0</inkml:trace>
  <inkml:trace contextRef="#ctx0" brushRef="#br0" timeOffset="56552.2011">23600 4760 929 0,'0'0'0'0,"0"0"35"0,0 0 30 0,0 0-21 0,0 0-3 15,0 0 24-15,0 0-23 0,0 0-13 16,0 0 2-16,-59 596-8 0,56-505 4 15,-3-3 11 17,4-6-6-32,1-10-15 0,1-11-9 0,0-11-6 0,3-14-1 0,1-9 1 0,1-9-1 31,0-7 0-31,1-5-2 0,-3-6-28 16,0-7-2-16,2-11-25 0,-4-11-7 0,-1-6-28 0,0-7-50 0,-8-8-34 15,-6-1-80-15,-2-1-81 16</inkml:trace>
  <inkml:trace contextRef="#ctx0" brushRef="#br0" timeOffset="56898.9836">23484 5460 365 0,'0'0'0'0,"0"0"217"0,0 0-118 0,0 0-36 0,0 0 12 0,0 0 5 15,0 0-1-15,0 0 5 0,0 0 9 16,158 116-23-16,-120-89-22 0,-2-7-11 16,3-1-9-16,0-4 0 15,-5-5 4-15,1 3-8 0,-5-2-9 16,-3-4-5-16,-5 4-3 0,0 2-5 15,-5-1-1-15,-5-4 1 0,-3 1-2 16,-3-5 0-16,2 1 5 16,-2-4-8-16,0-1-43 0,0-8-6 15,0-9-24-15,-1 0-14 0,0-7 14 16,-3-6 0-16,2-1-27 0,-1-5 51 62,1 9 36-62,0 2 17 16,1 9 26-16,-2 8 27 31,-1 3 38-31,-1 5-19 0,0 0-12 0,1 0-34 0,-1 8-17 0,0 5 10 0,-1 2 7 0,1 2-8 0,1-1-16 0,-2-1 0 0,4 4-6 0,0-3-63 0,-2 0-64 0,6-1-27 0,-5-3-34 0,3-6-200 16</inkml:trace>
  <inkml:trace contextRef="#ctx0" brushRef="#br0" timeOffset="57751.3227">24050 5706 792 0,'0'0'0'0,"0"0"83"15,0 0-47-15,0 0 31 16,0 0 15-16,0 0 4 0,0 0 3 16,0 0-23-16,0 0-4 0,9 120-8 15,-9-95-19-15,-3-4-9 0,2-1-6 16,1-3-9-16,-1-4-7 15,1-1-3-15,0-4 3 0,2-2-4 16,1-1 0-16,-1-2-57 0,3-2-7 0,2-1-35 16,3 0 3-16,1-7-34 15,1-2-83-15,4-3-64 0,2-6-201 0</inkml:trace>
  <inkml:trace contextRef="#ctx0" brushRef="#br0" timeOffset="58086.391">24503 5606 1091 0,'0'0'0'0,"0"0"46"0,0 0-29 0,0 0 1 0,0 0 18 0,0 0 29 0,0 0-16 0,0 0-12 0,0 0-8 16,-103 245-1-16,103-211-7 15,1-8-4-15,10-1-4 0,1-8-2 16,7-7 9-16,0-4-2 0,4-6 3 15,5-6-4-15,4-9-5 0,2-4-8 16,0-5-2-16,2-1 4 16,-4-2-8-16,-5-6 4 31,-4-2-2-31,-6-3-7 0,-6 1-1 0,-11 2 2 0,-5 5 3 0,-13 8-1 0,-9 6 1 31,-2 12-4-31,-8 4-2 16,-1 3-7-16,2 10-33 0,-1 3-31 0,8 1-16 0,4 3-16 0,4-1-74 0,8-1-14 15,4-5-135 32</inkml:trace>
  <inkml:trace contextRef="#ctx0" brushRef="#br0" timeOffset="58816.9399">24944 5716 953 0,'0'0'0'0,"0"0"184"0,0 0-90 0,0 0-44 15,0 0-13-15,0 0 10 0,0 0-2 16,0 0 7-16,2 173-11 16,-8-162-14-16,-1-1 2 0,3-5-1 15,1-4-15-15,1-1-2 0,2-1 1 16,0-8-6-16,7-5-8 0,6-2-4 16,6-4 3-16,4-1-5 0,8 2 5 15,2 1 1-15,6 4-1 16,-2 2 5-16,3 7-4 0,-5 2-3 15,-5 3 6-15,-7 5-2 47,-6 5-4-47,-8 3 6 0,-5 4 1 0,-4-3 1 0,0 4 2 32,0-2-3-32,-3-1-2 0,2-1 0 0,1-3 1 0,0-2-4 0,3-4-7 0,1-3-9 0,4-2 0 0,3 0 7 0,1-3-2 15,4-4-6-15,6-7 10 0,3 2 5 63,4-4-6-63,3-1-2 0,0 1 0 0,0 2 1 0,-5 2 12 31,-2 2 0-31,-7 6-3 0,-7 2 4 0,-8 1 11 78,-2 1-4-78,-1 1 7 0,-3 4 7 0,-6 6 1 0,-6 2-15 0,-1 1-7 0,1 2-2 0,2 0 2 31,1 4 1-31,1-1-2 0,2 1 0 0,3-2 0 0,1-3-2 0,5-1 4 0,0-5-4 0,2-1 4 0,8-4 3 0,1-1-6 0,6-3 2 0,0 0 4 0,5-6-4 16,-4-1 0 0,4-2 3-16,0-1-4 0,-2-1 0 46,5 1 0-46,0-1 1 0,1-3-1 0,0-1 0 0,5-3 1 0,3-3-1 0,5-4 0 32,3-6 0-32,2-3 0 0,4-6 0 0,-3-5 0 15,-3-9-17-15,-8-8-7 0,-4-8-7 0,-5-7 11 0,-10-3 10 0,-5 2 9 0,-3 3 0 0,-4 6 2 0,-2 13-1 0,-1 7 0 0,0 16 11 0,0 11-1 0,-4 10 12 0,-4 12 0 16,-7 9-15-16,-9 19-9 0,-6 17 4 47,0 19 5-47,4 9 5 0,5 6-7 0,15 5-5 0,2-3 0 47,8-5 0-47,6-3-32 0,3-10-21 0,-2-10 0 0,1-6-19 0,-2-8-33 0,-4-8-7 0,0-3-20 0,-6-8-34 0,0-7-131 0</inkml:trace>
  <inkml:trace contextRef="#ctx0" brushRef="#br0" timeOffset="59176.2725">24274 5235 1630 0,'0'0'0'0,"0"0"-221"0,0 0 103 0,0 0-92 0,0 0-84 0,0 0-292 16</inkml:trace>
  <inkml:trace contextRef="#ctx0" brushRef="#br0" timeOffset="59607.2405">25623 5767 956 0,'0'0'0'0,"0"0"141"0,0 0-79 0,0 0 10 0,0 0 12 0,0 0-2 15,0 0-6-15,0 0 3 0,0 0-35 16,109 225-19-16,-91-199-12 16,3-2-3-16,-2-3-6 0,-4-6-7 15,-3-1-33-15,0-2-50 0,-5 0-59 16,-3-6-72-16,-3-3-157 16</inkml:trace>
  <inkml:trace contextRef="#ctx0" brushRef="#br0" timeOffset="64737.4592">28536 5449 588 0,'0'0'0'0,"0"0"73"0,0 0 42 16,0 0-21-16,0 0 2 15,0 0-10-15,0 0-24 0,0 0-13 16,-185-61-15-16,154 61-15 16,0 4-10-16,0 2-3 0,5 3-1 0,1 0-3 15,4 3 0 1,7 0-1-16,2 2-2 0,6 2 0 0,6 5 0 15,7-1-5-15,10 5 5 16,7 2 2-16,5 0 1 0,0-1-2 16,3-1 11-16,-4-3-7 0,-6-1 6 15,-6-5 7 32,-7-1 6-47,-7-2 11 0,-2 1 6 0,-5-2 5 0,-14 0 6 31,-2 1-22-31,-11-4-13 0,-9 1-5 0,-6 1-5 0,-5-5-2 0,-1-1-1 0,3-2-1 16,4 0-1-16,11-1-2 0,9-2-36 0,9 0-34 0,8-3-24 0,9-1-23 16,3 0-73-16,11 2-132 47,6-2 31-47,8-3-35 0</inkml:trace>
  <inkml:trace contextRef="#ctx0" brushRef="#br0" timeOffset="65013.1885">28723 5628 888 0,'0'0'0'0,"0"0"31"0,0 0 33 0,0 0-28 0,0 0 10 0,0 0 29 0,0 0-12 15,0 0-22-15,0 0-10 16,-103 220-10-16,103-208-13 0,10-5-3 0,3-4 4 16,4-3 5-1,4-9 10-15,3-5 3 0,4-7-15 0,1-5-7 16,-1-4 0-16,0-2-4 15,-6-2 2-15,-5 0 8 16,-8 0-3-16,-8 2 1 0,-3 10 0 16,-11 8-6 15,-5 10-2-31,-4 4-1 0,-5 7 0 31,-1 8-20-31,-2 3-20 16,2 3-11-16,4-1-39 0,8-4-30 0,11-2-40 0,6-1-117 0,11-6-64 0</inkml:trace>
  <inkml:trace contextRef="#ctx0" brushRef="#br0" timeOffset="65419.8857">29100 5814 414 0,'0'0'0'0,"0"0"224"16,0 0-67-16,0 0-50 0,0 0-26 15,0 0-4-15,0 0-9 0,0 0-3 16,0 0-3-16,-10 90-13 0,7-89-9 16,3 0-5-16,0-1 5 0,0-4 5 15,0-7 1-15,-2-5-16 0,2-6-3 16,0-9-1-16,0-3-10 16,-1-9-2-16,1-7-8 0,0-7 0 15,3-8-6-15,6 3 0 63,7 5 0-63,4 13-1 0,4 3-4 0,1 11 8 0,6 5-6 0,-5 4 0 0,4 10 3 0,-1 6 0 0,1 2-27 0,3 3 0 0,1 10-15 31,1-2-17-31,1 6-5 0,-2-3-10 0,-3 4-74 0,-6 1-13 0,-7 2-39 16,-9 0-135-16,-9-1-71 0</inkml:trace>
  <inkml:trace contextRef="#ctx0" brushRef="#br0" timeOffset="65597.0846">29187 5534 1047 0,'0'0'0'0,"0"0"65"15,0 0 58 1,0 0-47-16,0 0-17 0,0 0 12 0,0 0-25 15,0 0-28-15,0 0-11 0,378 27-1 0,-345-24-12 16,-7-1-48 0,-4-2-15-16,-5-5-24 0,-8-3-69 15,2-5-6-15,-6 3-74 0,-4-1-194 16</inkml:trace>
  <inkml:trace contextRef="#ctx0" brushRef="#br0" timeOffset="65831.3986">29949 5103 914 0,'0'0'0'0,"0"0"86"0,0 0-1 0,0 0 4 0,0 0 0 0,0 0-16 16,0 0-16-16,0 0-3 0,0 0-24 16,-36 436-13-16,29-374-10 0,6-6-2 15,1-9-3-15,4-6-1 31,3-11 0-31,4-7-2 0,-2-8-54 0,-1-8 16 16,0-6-11-16,-5-2-24 0,-3-10-8 31,0-5-42-31,-6-4-29 0,-5-3-13 0,-6-5-98 0,-6-8-238 0</inkml:trace>
  <inkml:trace contextRef="#ctx0" brushRef="#br0" timeOffset="65951.8493">29790 5517 757 0,'0'0'0'0,"0"0"119"15,0 0-61-15,0 0-2 0,0 0-9 16,0 0-7-16,0 0-8 15,0 0-10-15,0 0-12 0,284 32-8 0,-238-26-4 16,-1 3-78-16,-11-1-47 0,-3-1-116 16,-10 2-121-1</inkml:trace>
  <inkml:trace contextRef="#ctx0" brushRef="#br0" timeOffset="67647.0685">30583 5428 550 0,'0'0'0'0,"0"0"149"0,0 0-63 0,0 0-13 16,0 0 2-16,0 0-20 0,0 0-2 0,0 0-2 15,0 0-5-15,34 82-4 0,-31-60-1 16,1 2-5-16,-1 2-3 15,0-2 6-15,3-2-12 0,-1-1-3 16,-2-3-4-16,2-1-4 0,-2-4-6 0,2-1 1 16,-2-4-1-16,-1 1-5 15,0-1 0-15,0-4 0 0,1 2-5 0,-3-2 0 16,1 1 6 0,-1-3-4-16,1 0-3 0,0 1 2 15,1-2 2-15,0-1-3 16,2 0 0-16,0 0 5 0,4-5-2 15,0-3 1-15,6-2-2 0,1-2-2 0,-1-3 0 0,0 2 0 16,2 1-1-16,-5 5 1 16,-5 3 0-16,0 4-3 0,-6 2 1 15,0 7-2-15,0 8 3 32,0 2 2-32,-1 3 4 0,-2-3-2 0,1-1-1 0,0-3 0 15,2-7-3-15,2-3 2 0,7-4 4 63,2-1-1-63,3-3 3 0,4-8-6 0,2-6 1 0,-2-2 2 0,-1-3-3 31,-4 1 0-31,-3 2 3 0,-4 1-8 0,3 3-24 0,-1-1-1 16,1 8-5-16,-1 1-13 0,2 1 3 0,1 4-8 15,1-1-9-15,6 2 8 47,0-4-2-47,3 4 6 0,5-4 19 0,-1 0-2 0,-1-3 4 0,-1 0 18 0,-3 0 7 31,-2 1 3-31,-3-1 0 16,-4-2 13-16,-2 2 6 0,-1 1 8 0,-1 1-4 16,-3 2 11-16,-1 0 0 0,1 3-1 0,-3 1-3 0,-1 0 1 0,0 0 4 0,0 0 3 0,0 0-8 0,-1 0-6 0,-8 5-5 0,-3 3-6 0,-5 4-4 46,-2 4-4-46,-3 5-1 0,-1 1-4 0,2 2 0 0,2 1 0 0,7-3 1 32,4-6-1-32,7 3 0 15,4-7-1-15,6-2-3 0,7-2 5 0,2-5 0 0,5-3 1 0,3 0 2 0,4-5-6 0,1 2 1 0,0-1 2 16,-5 4-2 31,-3 0-2-47,0 6 4 15,-4 3-2-15,-3-1 1 32,2 2 0-32,-5 3 2 0,-5-1-2 0,-4-2 5 0,-4-1-5 0,0-1 0 0,-4 0 6 0,-6-1-4 0,0-1 1 0,-2 0 1 0,0-3-5 0,-2 0 2 0,-2-2 1 0,2 1-3 0,5-2-5 15,4 0 7-15,5 0-2 0,2 0-3 16,4 0 4-16,6-3 0 16,7 1 9 15,6 1-5-31,7-4-4 31,2 1 0-31,4 0 0 0,-1-2 2 0,9-2-3 0,3-1 2 0,2 1 1 0,4-2-2 16,-3-3 0-16,-2-1 2 0,-3-2-2 0,-8-2 0 62,-2-3 2-62,-9 2-2 0,-7 0 6 0,-12 4-4 0,-9 3 0 0,-6 1 3 31,-12 5-5-31,-4 2 0 0,-7 4 9 0,-4 5 5 0,1 7 11 0,4 4-4 0,6 4-12 0,10 0-4 0,5 4 7 0,7 1 0 0,7-3 2 0,8 5 0 79,7-3-7-79,4 0 0 0,4-2 1 0,-3-5-6 0,1-1-2 0,-5-1 0 31,-6-6-75-31,-6-3-11 0,-4-3-2 0,-5-3-46 0,-2 0-46 0,7-2-23 0,-2-2-87 0,2-3-133 0</inkml:trace>
  <inkml:trace contextRef="#ctx0" brushRef="#br0" timeOffset="67891.1535">32033 5734 1001 0,'0'0'0'0,"0"0"121"16,0 0-85-16,0 0-25 16,0 0-7-16,0 0-2 0,0 0-4 15,0 0-84-15,0 0-50 0,-161 113-164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3:00:02.7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2007 3038 609 0,'0'0'0'0,"0"0"161"16,0 0-51-16,0 0-13 0,0 0-42 0,0 0-14 15,0 0-12 1,0 0 18-16,0 0 23 0,46 38-2 0,-13-4-22 15,3 4 1-15,5 8 21 0,0-2-23 0,0-1-8 16,2-3 1 0,0-2-11-16,-3-6-4 0,-2-2-4 0,-3-3-2 15,-6-1-8-15,3-2 1 16,-4-2-3-16,-4 0-3 16,-2-3-4-16,-4 0 0 0,-2-1 2 62,-5-2-2-62,-4-5 0 0,-1-2-37 0,-2-4-24 0,0-2-17 0,-3-3-9 31,0 0-38-31,-1-11 9 0,-1-5-68 16,-4-9-145-16,-2-6-95 0</inkml:trace>
  <inkml:trace contextRef="#ctx0" brushRef="#br0" timeOffset="182.5691">2607 3057 974 0,'0'0'0'0,"0"0"73"16,0 0 60-16,0 0-29 0,0 0-3 16,0 0-38-16,0 0-26 0,0 0-17 15,-112 303-11-15,94-269-7 0,5-8-3 16,2-7 2-16,-1-3-2 16,-2-4-67-16,-3-2-8 0,-5-2-48 15,-1 2-51-15,-7-3 0 0,-4 0-64 16,-1-3-202-16</inkml:trace>
  <inkml:trace contextRef="#ctx0" brushRef="#br0" timeOffset="355.1541">2133 3538 725 0,'0'0'0'0,"0"0"256"0,0 0-133 0,0 0-29 0,0 0-29 0,0 0-12 0,0 0-23 0,0 0-19 0,0 0-9 0,476-93-4 0,-448 83-21 0,-6 0-30 0,-4-2-38 15,-5 1-29-15,-5-2-59 0,-8-3-120 16,-10-1-119-16</inkml:trace>
  <inkml:trace contextRef="#ctx0" brushRef="#br0" timeOffset="563.6675">2359 3128 933 0,'0'0'0'16,"0"0"107"-16,0 0-8 0,0 0 4 15,0 0 15-15,0 0-23 16,0 0-15-16,0 0-15 0,0 0-39 16,44 446-18-16,-35-395-4 0,1-6-2 15,-4-6 0-15,1-5-3 0,-4-4-5 32,-2-7-25-32,1-3-24 0,-1-7-7 0,0-7-34 15,0-1-65-15,-1-3-20 0,0-4-70 31,-1-10-215-31</inkml:trace>
  <inkml:trace contextRef="#ctx0" brushRef="#br0" timeOffset="984.5502">2021 2987 838 0,'0'0'0'0,"0"0"14"0,0 0 29 16,0 0 38-16,0 0-30 0,0 0-12 0,0 0-5 16,0 0-13-16,0 0-6 15,-268 709 6-15,272-598 17 16,15-12-1 0,6-15 16-16,8-17-13 0,5-15 13 0,4-17 4 0,7-15-28 0,9-17-14 62,10-9-1-62,9-21-2 0,7-16 1 0,2-12-1 0,-1-13-1 0,-2-9-3 31,-1-7-4-31,-7-5 2 16,-8-1-1-16,-13 0 3 0,-15 3 10 0,-18 0-7 0,-17 9-2 0,-10 8 2 62,-15 14-8-62,-9 17-2 0,-9 14 4 0,-4 20-4 0,-8 9-2 0,-11 21-12 0,-3 13-19 32,0 11-53-32,3 13-24 15,7 5-64-15,14 1-92 0,11-4-137 0</inkml:trace>
  <inkml:trace contextRef="#ctx0" brushRef="#br0" timeOffset="1540.431">3630 3471 1040 0,'0'0'0'16,"0"0"0"-16,0 0 58 0,0 0 25 15,0 0 2-15,0 0-14 0,0 0-11 16,0 0-3-16,0 0-20 0,2 517-11 15,-2-451-2-15,-7-3-1 0,-5-3-2 16,0-2 0-16,-5-4 0 16,0-3-8-1,-3-6-1-15,1-7-2 0,0-12-2 0,4-8-5 47,3-10 5-47,2-10 0 0,-1-17-1 0,-2-15-5 0,2-15-4 0,1-12-20 0,9-13 15 0,2-7-6 31,15-8-8-31,9-4 10 0,11-1 4 0,5 3 2 0,10 5 6 0,1 5-2 0,3 8-3 16,-1 7 6-16,-4 9 3 63,-5 7 12-63,-4 11 6 0,-4 7-6 0,-6 9 3 0,-6 6-3 0,-4 9-7 31,-6 8-7-31,-6 8 0 0,-5 12 0 0,-4 12 6 0,-17 9 0 0,-9 9-1 15,-11 6-6-15,-7 1 2 0,-4 0-3 0,2-5-2 0,1-4-15 0,4-4-24 0,3-6-31 0,8-9-16 0,4-10-40 63,10-6-63-63,7-6-20 0,5-7-95 0</inkml:trace>
  <inkml:trace contextRef="#ctx0" brushRef="#br0" timeOffset="2026.7118">4216 3396 979 0,'0'0'0'0,"0"0"46"0,0 0 38 16,0 0-42-16,0 0-2 0,0 0 23 15,0 0 1-15,0 0 2 0,0 0-1 16,85 195-18-16,-95-165-15 16,0-3 1-16,-1 1-3 0,-3-3-14 15,1-3-5-15,-1-2-1 0,3-1-5 16,0-8-4-16,3-2 4 0,5-6-3 15,3-3 3-15,0-1 3 0,6-10-5 16,8-5-6-16,3-7 5 0,10-4-1 16,2-3-2-16,11-1 2 15,3-1 0-15,6 0-1 0,0 0-1 16,-3-1 1 15,-4 7 0-31,-5-1 6 0,-4 6-4 0,-4 5 0 0,-5 0 1 0,-5 5-1 0,-5-1-1 16,-6 3 5-16,-2 3-2 0,-6 0 0 15,-2 5 2-15,-8 1 0 0,-4 3-12 47,-5 12 1-47,-6 5 4 0,1 8-2 0,3 2 5 0,3 3-4 0,11-3 2 0,2 0 0 0,5-1 9 32,6-6-5-32,7 1 5 0,4-7 1 0,9-5-2 0,0-5 2 0,5-7-4 15,1-3-1 1,3-9 2-16,-1-5-5 47,-5-5-1-47,0-1 2 0,-7 0-2 0,-8 1-2 0,-6 3-22 0,-8 0-32 0,-5 2-54 31,-10 1-50-31,-10 3-81 16,-13 1-200-16</inkml:trace>
  <inkml:trace contextRef="#ctx0" brushRef="#br0" timeOffset="2424.668">3651 2878 730 0,'0'0'0'0,"0"0"130"16,0 0-17-16,0 0 12 0,0 0-35 15,0 0-7-15,0 0 19 16,0 0-24-16,0 0-31 0,-384 581-15 15,314-496-16-15,0-1-7 16,2-7-9 0,8-9 0-16,11-9 4 0,10-10-4 0,11-9-86 0,10-7-42 15,9-5-131-15,8-12-123 0</inkml:trace>
  <inkml:trace contextRef="#ctx0" brushRef="#br0" timeOffset="3344.6561">5586 3288 675 0,'0'0'0'0,"0"0"189"16,0 0-67-16,0 0-25 0,0 0-23 16,0 0-22-16,0 0-2 15,0 0 1-15,0 0-10 0,-143-19-2 0,109 31 4 16,-4 3-11-16,-3 8-6 15,1 4 1-15,-4 8-5 0,4 4-4 16,5 1-4-16,8 1 3 16,7 2-6-16,11 0 0 0,9-2 1 0,7-2 2 15,11-4-1 17,10-3 4-32,7-9 0 0,6-3-2 0,7-9 0 0,6-7-5 0,3-4-5 0,4-8 2 0,4-9-5 46,-5 0-2-46,5-4 0 0,-9 4-52 0,-3 1-50 0,-6 4-23 0,-7 5-49 0,-7 3-140 16,-7 4-153-16</inkml:trace>
  <inkml:trace contextRef="#ctx0" brushRef="#br0" timeOffset="6761.3393">3398 5220 730 0,'0'0'0'0,"0"0"69"0,0 0 18 16,0 0-39 0,0 0-32-16,0 0 0 0,0 0 35 15,0 0 19-15,-14 82-3 16,11-43-17-16,-8 6-12 0,-1 7-12 15,-9 4-6-15,-3 2-3 0,-4 0 0 0,-2-2 2 0,0-5-5 16,6-1-1 0,2-8-1-16,9-7-6 0,3-3-3 15,10-6 0-15,4-5-4 32,10-4-2-32,11-4 4 0,6-1 4 0,10-4-3 0,7-3 3 0,7-5 2 15,2 0-7-15,-2-3 0 0,0-5 8 16,-6-2-9-16,-7 0-48 0,-5-1-25 47,-6 0-52-47,-7-1-23 0,-8-1-53 0,-7-1-175 31</inkml:trace>
  <inkml:trace contextRef="#ctx0" brushRef="#br0" timeOffset="6921.6154">3640 5664 726 0,'0'0'0'0,"0"0"34"0,0 0 68 0,0 0-27 0,0 0-7 0,0 0 54 0,0 0-6 0,0 0-22 0,0 0-10 0,335 192-25 0,-332-162-8 0,-5 2-6 15,-12 4-10-15,-7 1-18 0,-5 0-11 16,-1-1 0-16,-3-3-12 16,3-2-79-16,2-4-20 0,5-4-40 15,1-4-133-15,8-6-104 0</inkml:trace>
  <inkml:trace contextRef="#ctx0" brushRef="#br0" timeOffset="7550.7291">4800 5755 942 0,'0'0'0'0,"0"0"0"16,0 0 94-16,0 0-20 16,0 0-8-16,0 0-6 0,0 0-1 15,0 0-3-15,0 0-18 0,35 333-1 16,-35-296-1-16,-5-2-6 0,-3 2-11 15,-4-3 0-15,0-1 1 0,-4 0-5 16,-2-1-2-16,-5 0-2 16,2-1-4-16,3-2-5 0,-2-6 5 15,2-3-2-15,3-2-4 0,0-5 5 16,5-4-4-16,1-4 0 0,3-4 5 47,2-1-3-47,-1-3 3 0,0-9-1 0,3-5-4 31,2-11-2-31,8-9 0 0,8-7 6 0,8-7-6 0,7-6 0 0,8-3 2 16,5-5-2-16,10 1-2 0,3 1 3 0,5 4-1 0,-2 7 0 0,-4 10 21 15,-4 6-8-15,-3 7 6 47,-6 8-3-47,-6 6-3 0,-6 8 4 0,-9 6-4 0,-6 1-7 0,-6 14 1 31,-7 6-2-31,-3 8 1 0,-13 5 2 0,-10 9-2 0,-10-1-4 0,-6 6 4 0,-4-5-6 16,1-4 0-16,4-6-49 0,4-6 16 0,3-6-20 63,6-6-21-63,6-5-27 0,9-8-33 0,5-1-13 0,5-11-93 0,0-2-122 31,9-6-91-31</inkml:trace>
  <inkml:trace contextRef="#ctx0" brushRef="#br0" timeOffset="8109.9759">5646 5720 701 0,'0'0'0'0,"0"0"102"0,0 0-29 0,0 0-5 15,0 0 23-15,0 0-7 0,0 0-7 16,0 0-2-16,0 0-20 0,50 114-9 15,-55-91-11-15,-7 4-14 0,0 0-8 16,-3 1-4-16,-1-1 5 0,3-1-3 16,-2-4-3-16,3-5 0 15,0-5-4-15,5-5-3 0,4-4 5 16,3-3-1-16,1-4 1 0,9-6-9 16,6-6-11-16,7-3 8 15,8-1 8-15,1-3-3 0,5 5-2 16,0 2 5-16,2 2-3 0,-2 5-2 15,-3 1 5 17,-1 0 0-17,-2 4-1-15,-3-2 3 0,-4 1-1 0,-2 4-3 16,-3-4 0-16,-8 4 6 16,-7-4-6-16,-3 5 3 0,-1 0-1 0,0 0-1 0,-1 6 8 0,-3 4-6 0,-3 2-1 15,2 5 3-15,0 4-3 0,2-1-2 0,3 3 0 0,0-1 12 47,9-4-1-47,1 0 7 0,2-7-4 0,4-2-4 0,4-5 4 0,3-4-3 31,6-8 2-15,1-6-5-16,2-5-2 0,2-4-5 0,-3-4 3 0,-1 1-3 0,-5-2 0 0,-5 1 2 0,-7 1-1 0,-8 0 0 0,-5 0 3 16,-5-1-3 30,-10 7-4-46,-6 1-10 0,-6 9 6 0,-2 4-4 0,-5 6 2 0,0 2 0 0,4 12 0 0,0 3-4 32,6 2-40-32,5 0-41 0,2 1-13 0,5 0-14 0,1-3-73 0,3-4-27 0,7 1-136 0</inkml:trace>
  <inkml:trace contextRef="#ctx0" brushRef="#br0" timeOffset="9289.1106">6913 5595 924 0,'0'0'0'0,"0"0"65"0,0 0 5 0,0 0-21 16,0 0-7-16,0 0 16 0,0 0-13 15,0 0-16-15,0 0-7 0,-97 19 2 0,81-10-2 16,3 6 4-16,-4-3-4 16,-3 3-7-16,4 4-6 0,-2 0 1 15,1 1-3-15,1 4 1 16,-2 0 1-16,9 3-1 0,4 0 0 0,2 1 1 16,3-6-3-1,4-2-3-15,7-2 5 0,5-2-3 16,4-4 2-16,5-3 3 0,2-5-5 15,6-2 1-15,2-2 4 47,2-6-5-47,1-3-1 0,0-1 1 0,-1 0-4 0,1-2-2 0,0 0 2 0,-1-1 3 32,-2-4-6-32,-2 3 4 0,-5-3 0 0,-4 3-2 0,-3 1 0 0,-6 2 4 0,-4-1-3 0,-4-1 4 15,-5 3 1-15,-2-3-3 16,-2 2 3 15,-7 0-5-31,-1-1-2 0,-4 5 0 0,-4-2 1 31,0 7-8-31,-3 2 6 16,0 2-1-16,0 7-1 0,2-1 5 0,-2 3-2 0,4 3-5 16,2 1 9-16,1 5-4 0,2-2-3 0,7 2 4 0,2-1 0 46,3 0-6-46,1 0 8 0,5 0-2 0,4-3 0 32,3 1 10-17,2-3-2-15,3-4-1 0,3-1 3 0,0-7-3 0,4-2 1 0,0 0 0 0,2-5-1 0,1-3-2 0,-2-4 1 0,1 0-5 0,-2-3-1 16,1 0 0-16,0 1 5 0,1-1-5 47,2-4 0-47,2 0 4 0,2-3-4 0,1 1 0 0,0 2 2 0,-1 3-2 0,-2 4 0 31,-6 3-1-31,-3 3-1 0,-6 3 2 0,-7 3 0 16,0 0-3-16,-4 0 1 0,-2 6 1 0,-1 2 1 0,1-1 0 15,0 2 6-15,-1 5-5 0,1-2 6 0,-3 1-1 0,1 4 0 0,-1-2 3 0,-1 1 4 47,-4 3-3-47,-3-5 0 16,-2-1-6-16,-3 2-4 0,-1 0 0 0,-3-1 8 0,-4 1-10 15,-4-1 4-15,-2-2 0 16,-3-1-2-16,0-1-4 0,2 1 4 0,3-5-26 0,7 0 14 0,3-4 3 0,8 1 5 0,4-1 4 16,3-1 0-16,0-1-32 0,5-1 18 15,6-4 10-15,5-3 0 32,6 0 5-32,2-3 0 0,3 0-2 0,2-3 2 0,1 0 1 0,3-3-3 31,4-2 2-31,2-2-1 0,3 0 0 0,6-1 0 15,1 2 1 1,3 1-2-16,2 2 1 0,-6 6 0 16,-6 0 0-16,-7 5-1 0,-8 2 1 0,-8 4 0 0,-3 3-4 0,-9 4 4 47,-7 3-9-47,0 1 14 0,-6 3 2 0,-8-1-3 0,-2 4 2 31,-3 1-4-31,-5-1-2 0,-1 2 0 0,-3 1 2 0,-6-1-1 15,-1 3 10-15,1-4-3 0,6 1-4 0,7-3 1 0,8-6-3 0,8-3-2 0,5-4 0 0,5-3 1 16,8 0 1 31,5-3 8-47,6-5-5 0,3-4-4 0,5 0 3 0,-1 2-8 0,0-2-26 31,0 3-1-31,3 0-31 0,2 2-90 0,0 0-35 0,3 1-101 0,-4-2-328 0</inkml:trace>
  <inkml:trace contextRef="#ctx0" brushRef="#br0" timeOffset="14228.8031">10813 5585 633 0,'0'0'0'0,"0"0"109"0,0 0-13 16,0 0-43-16,0 0-12 0,0 0 15 16,0 0 0-16,0 0-18 15,-125-4-8-15,101 17 0 0,-2 2-1 16,0 4 5-16,-2 7-7 0,2 2-8 15,2 7-7-15,1 3-5 0,5 4-5 16,1-1 1-16,6-2 8 0,5-5-2 16,6-4-1-16,6-7-1 15,10-8 0 17,5-6 3-32,5-6 4 0,4-5-7 0,3-12 0 0,4-10 7 0,-1-5 3 0,5-8-2 0,-4-8-7 15,-2-5-6 48,1-4-1-63,1-7 6 0,-2-4-4 0,-1-5-1 0,-4-3 1 0,-4-2 0 31,-4-1-5-31,-7 2 4 0,-6 9 3 0,-3 5-7 0,-1 10 4 0,-4 7-2 0,0 7 0 0,-1 4 4 0,-1 5-3 0,-8 5-2 0,-2 9 2 16,-1 7 9-16,-2 6-4 0,-2 10 1 0,0 9-5 15,-5 16-2-15,-1 13 0 0,1 13 5 47,2 12-5-47,-1 6 0 0,4 5 6 0,3 0-6 16,8 0 0-16,2-8 7 31,3-11 7-31,5-8 9 0,6-10-6 0,2-6-5 0,4-6 4 0,-1-7-6 0,4-7-6 0,3-6 4 0,0-9-5 0,8-6 0 0,3-8 6 16,4-9-3 46,2-5-4-62,-1-7 4 0,4-1-4 0,-5-3-2 0,0 2 0 31,-1 4 5-31,-5 2-4 0,-3 8 6 0,-7 6-3 0,-3 8 1 0,-10 4 0 0,-5 12-5 0,-2 8 0 0,-2 4 16 0,0 4-9 0,-2 1-5 0,-3 1 1 0,2-4 0 16,1-5-4-16,0-6 2 0,2-3-1 16,0-5-2-16,0-5 3 46,3 0-2-46,-2-3-25 0,2 0-20 0,1-5-35 0,-1-7-51 0,4-5-39 0,-1-6-73 0,1-9-68 0,-4-7-79 0</inkml:trace>
  <inkml:trace contextRef="#ctx0" brushRef="#br0" timeOffset="14332.8974">11371 5378 896 0,'0'0'0'0,"0"0"195"0,0 0-144 0,0 0-42 0,0 0-4 0,0 0 2 0,0 0-5 0,0 0-1 0,0 0-2 0,48 132-98 0,-35-102-85 15,-1-4-66-15,1 0-172 0</inkml:trace>
  <inkml:trace contextRef="#ctx0" brushRef="#br0" timeOffset="14922.2121">11687 5747 733 0,'0'0'0'16,"0"0"226"-16,0 0-119 0,0 0-35 15,0 0-7-15,0 0-6 0,0 0-5 16,0 0 5-16,0 0-11 0,29 106-12 16,-31-96-9-16,-2 2-10 15,-2-3-4-15,1-2 1 0,-3 0 1 16,1-1-8-16,-1-3-2 0,1 1 0 16,1-4-2-16,2 0-3 0,3 0 0 15,1-1 8-15,0-4-9 16,1-8 1-16,6 1 0 0,1-5-5 15,5-4 9-15,4 0-3 0,6-2-3 16,6-1 4-16,2 0-4 63,4 0-1-63,4 1 5 0,5 2-3 0,0 3-1 0,2 6 3 0,0 1-1 0,-3 5 0 0,-3 2-5 0,-6 2-17 31,-2 2-26-31,-4 0 14 0,-6-1 8 15,0 1-6-15,-7 0 6 0,-4 0 2 0,-6 0 6 0,-5-2 16 0,0-1 4 0,0 0 7 0,-2-3-3 0,-5 1 0 16,-2-1 1-16,-3 1 5 16,-3 2 5 15,1 3 6-31,-2 0 6 0,-4 2-1 0,1 7 1 0,1 2 4 0,0 6-2 31,1 1-13-15,2 4-5-16,3 2-10 0,5 3-2 0,5 1 4 0,2-2-4 15,6 0-2-15,6 0 2 0,4-1-1 0,4-2 0 0,3 0 0 0,0-9 4 0,1-1-4 16,2-3 0 31,0-7-2-47,1-2-73 31,-1-1 14-31,1-4-16 16,1-4-78-16,-2-2-36 0,-2-5-42 0,-2 0-242 0</inkml:trace>
  <inkml:trace contextRef="#ctx0" brushRef="#br0" timeOffset="15106.8614">12470 5659 1035 0,'0'0'0'0,"0"0"55"0,0 0 7 0,0 0-24 0,0 0-11 0,0 0 4 16,0 0-7-16,0 0-20 0,0 0-2 16,-203 126-2-16,191-107 0 0,5-3-41 15,6-2-7-15,1-3-24 16,9-3-4-16,5-4-3 0,6-4-29 15,6-4-25-15,5-7-38 0,4 0-88 16,2-5-25-16</inkml:trace>
  <inkml:trace contextRef="#ctx0" brushRef="#br0" timeOffset="15345.5886">12925 5573 874 0,'0'0'0'0,"0"0"228"15,0 0-110-15,0 0-55 0,0 0 1 16,0 0-32-16,0 0-21 0,0 0-5 15,-102 46-2-15,64-19 6 0,2 4 1 16,6 5 1-16,3 2-2 0,7 3-3 16,8 1 7-16,6-4 11 15,6-4-1-15,9-4 0 0,10-5 2 16,6-7-11-16,4-5-11 0,5-7 2 16,0-6-5-16,3-1-2 0,2-11-53 15,-1-6 13-15,1-2-21 16,-3-5-1 31,1-3-42-47,-1-5-90 0,0-5 0 0,1-5-13 0,-2-9-97 0</inkml:trace>
  <inkml:trace contextRef="#ctx0" brushRef="#br0" timeOffset="15609.7431">13426 4905 957 0,'0'0'0'0,"0"0"124"0,0 0-36 0,0 0-56 0,0 0-16 16,0 0 9-16,0 0 6 0,0 0-3 15,0 0 4-15,-123 281-4 0,116-198-8 16,3 5-12-16,4 0 0 16,0-2-1-16,4-4 9 0,3-7-8 15,3-12-6 1,2-10-2-16,-1-12 0 0,1-8 0 0,1-12-25 0,-3-7-11 16,-4-6-43 46,-3-7-83-62,-3-2-44 0,0-11-84 0,-7-6-342 0</inkml:trace>
  <inkml:trace contextRef="#ctx0" brushRef="#br0" timeOffset="16197.0202">13284 5654 535 0,'0'0'0'0,"0"0"48"16,0 0 44-16,0 0-26 16,0 0 8-16,0 0 32 0,0 0 3 15,0 0-24-15,0 0-30 0,302-18-12 16,-285 10-7-16,-7 2-8 0,-6 1-7 15,-4 1 20-15,0 4 14 0,-6 0-14 16,-3 7-27-16,-3 3-10 16,-4 5-3-16,-6 5-2 0,7 6 2 15,3 2-1-15,6 1-2 0,6 3 4 16,3-5 7-16,8 0-4 0,6-7 6 16,0-2 2 30,6-9 1-46,6-4 1 0,1-5-8 0,3-5-1 0,0-7 0 0,-3-6-3 32,2-2-5-32,-6-2 4 0,-1-2-1 0,-6-1-1 0,-6-1 0 0,-5 1 5 0,-8-4-6 0,-7 4-2 0,-8 2-7 0,-12 7-5 15,-3 6 10-15,-2 7-1 63,0 3 0-63,4 8 5 0,5 4-21 0,4 3-23 0,7-3-7 31,9-1-25-31,3 1-24 0,6-4-1 0,12-4-5 16,5 0-7-16,8-3 30 0,1-1-38 0,5 0-34 0,-1 1 23 0,-2 1 106 0,1 1 34 0,1 4 59 0,-1 1 53 0,1 3 14 15,-6 2 3-15,-4 3-35 0,-5 2 0 0,-5 1-4 16,-5 2 4 15,-7 1 7-31,-4-3-37 16,0 0-28 15,-6-2 3-31,-6 1-5 0,1-2-10 0,-3-4-12 0,2-2-6 0,1-5-5 0,0-2-2 0,6-3 3 0,-1-2-2 0,5-6 2 0,1-3-6 0,11-7-6 0,5 2-5 16,8-4 10-16,2-1-4 15,5 1-12-15,0 2-6 0,4 4-19 0,0-3-43 47,-3 2-3-47,-3 2-17 0,-4 0-47 0,-3 3-42 31,-1-2-70-31,1 1-256 0</inkml:trace>
  <inkml:trace contextRef="#ctx0" brushRef="#br0" timeOffset="16740.8895">14573 5588 1185 0,'0'0'0'0,"0"0"9"0,0 0 3 0,0 0 12 0,0 0 9 0,0 0 2 0,0 0 39 0,0 0-34 0,0 0-18 15,79 178 2 1,-66-160-1-16,-4-6-10 0,5 1 0 15,-3-6 0-15,-1-1-7 0,-2-2-6 16,-4-2 0-16,-2-2 0 0,-2 0-83 16,3 1 24-16,-3-1-2 0,0 0 22 15,0 0 39-15,0 0 0 0,0 0 0 16,0 0 17-16,0 0 3 16,-3 2 2-16,2 1-1 0,1-2-4 15,0 2-4-15,-1-2-4 0,0 0-6 16,-1 1-4-16,1 3 2 0,-1 1 4 15,-4 2-1-15,0 3 3 0,1 1-3 16,0-1 6-16,-3 3 22 16,4-1-18-16,-6-1 13 0,0 0 10 15,3-2-12 1,1-3-4-16,1-3-4 0,1-1-8 16,3-1-5-16,1-2 4 0,0 0 1 0,0-5-4 0,1-2 2 31,6 0-6-31,0-1 0 0,1-3 7 0,2-1-3 0,3-3 0 15,-2 0 6-15,6-2-5 63,4-2 5-63,6-3 6 0,1-1-4 0,5-2-3 0,0 2 7 0,0 1-7 0,-4 1-4 0,-5 11 4 31,-8 3-6-31,-3 7-2 0,-3 0 1 0,-2 0-4 0,-5 8-5 0,-2 1 8 0,-1 3-3 16,-2 0-12-16,-5-1-13 0,-1 0-17 0,-1 0-21 0,-1-2-25 0,0 2-44 15,4-5-102-15,-3-2-64 0,1-4-97 47</inkml:trace>
  <inkml:trace contextRef="#ctx0" brushRef="#br0" timeOffset="17103.5861">14974 5685 827 0,'0'0'0'0,"0"0"173"16,0 0-89-16,0 0-7 15,0 0 9-15,0 0 7 0,0 0-16 0,0 0-11 16,-445 363-8 0,363-308-9-16,3-3-10 0,6-1-13 15,5-1-19 16,4 1-6-31,6-2 2 0,2-2-3 0,6-2 0 0,1-2-31 0,6-5-5 0,4-1-44 0,1-3-20 0,7-6-73 32,1-7-174-32,6-6-181 0</inkml:trace>
  <inkml:trace contextRef="#ctx0" brushRef="#br0" timeOffset="30517.953">3363 7613 504 0,'0'0'0'0,"0"0"103"0,0 0-10 16,0 0-27-16,0 0-10 0,0 0-2 0,0 0-6 16,-13-9-4-16,13 9-10 15,-2 0-18-15,1 2-1 16,-3 8-2-16,-2 3 1 0,4 7 9 0,-4 1 9 15,0 6-1-15,-3 5-4 16,-4 7-2-16,-2 2-5 0,-4 8-5 0,-3 0 0 16,-1 2-3-16,-4 0 0 15,3-1 0-15,1-2 0 16,4-5-5-16,4-7-3 16,4-4-1-1,1-9 0-15,5-2 4 0,3-7-1 0,2-2-3 0,0 1-2 16,6-2 3-16,6 1 0 15,4 0 5-15,3-2 8 47,8-1 4-47,4-1 6 0,4-2-2 32,4-1-8-32,3-3-1 0,2 0-4 0,1-2-6 15,1 0-6-15,-1 0 0 0,-3-4 5 16,-3 1-7 31,-4 0-25-47,-5-2-26 0,-6-1-46 0,-9 2 17 0,-4-3-35 31,-6 0-83-31,-5-3-39 16,-2-6-231-16</inkml:trace>
  <inkml:trace contextRef="#ctx0" brushRef="#br0" timeOffset="30693.1706">3666 8141 775 0,'0'0'0'0,"0"0"151"0,0 0-12 0,0 0-19 0,0 0-16 0,0 0-2 0,0 0-33 0,0 0-17 0,0 0 10 0,123 275-13 0,-133-241-9 0,-4-3-12 0,-1 0-12 0,-2-5-6 0,3 0-8 0,-6-5 3 0,2-1-8 0,-1 0-30 0,-3-1-19 0,-2 0-37 0,3-1-40 16,-3-3-23-16,2-1-64 16,2 0-122-16,2-3-197 0</inkml:trace>
  <inkml:trace contextRef="#ctx0" brushRef="#br0" timeOffset="32586.7406">5014 8233 710 0,'0'0'0'0,"0"0"83"0,0 0 9 15,0 0-10-15,0 0-64 0,0 0 12 16,0 0 41-16,0 0 5 15,0 0-11-15,16 260-24 0,-16-178-3 16,-9 10 3-16,-2-2-12 16,-2 0-6-16,0-5-4 0,-3-5-5 0,3-5-7 78,0-6-7-78,0-4 0 0,2-7 6 0,0-6-7 0,1-9-4 0,1-10-11 31,4-4-19-31,-1-8-14 0,3-4-25 0,0-9-45 0,0-3-21 0,0-5-9 0,-1-11-48 0,-3-11-188 0</inkml:trace>
  <inkml:trace contextRef="#ctx0" brushRef="#br0" timeOffset="32780.0353">5009 8794 792 0,'0'0'0'0,"0"0"150"0,0 0-5 0,0 0-52 0,0 0-45 16,0 0-26-16,0 0-14 16,0 0-7-16,0 0-2 0,493-425-70 15,-459 406-30-15,-4 5-101 0,-11 0-54 16,-10 6-181 15</inkml:trace>
  <inkml:trace contextRef="#ctx0" brushRef="#br0" timeOffset="33045.8064">5406 8622 903 0,'0'0'0'0,"0"0"112"15,0 0 18-15,0 0-41 0,0 0-7 16,0 0-20-16,0 0-11 16,0 0-1-16,0 0-20 0,118 457-12 15,-100-418-14-15,-7-7 4 0,4-2-9 16,2-4 2-16,-3-2 2 0,0-4-5 15,1-2-47-15,-4-4 2 16,2-3-23-16,-1-5-55 0,-1-5-14 63,1-1-57-63,-1-11-92 0,1-7-138 0</inkml:trace>
  <inkml:trace contextRef="#ctx0" brushRef="#br0" timeOffset="33393.9058">6273 8757 839 0,'0'0'0'0,"0"0"113"0,0 0 14 0,0 0-39 0,0 0-17 0,0 0-16 0,0 0-7 0,0 0-5 16,0 0-14-16,-88 2-5 15,67 11-2-15,-4 6-5 0,-4 2 2 16,3 6 1-16,-3 2 0 0,3 0-8 15,2 0-2-15,5 2-4 0,7 0-4 16,2 1-3-16,8 4 2 16,2-3 2-16,1-3 3 0,12 0 4 15,7-5-3-15,4-3 0 0,7-3 2 16,3-6-4-16,1-1-4 31,1-8 4-31,3 1-3 0,-1-5-4 0,2 0-23 0,-4-6-21 0,-4 1-26 0,-3 1-1 16,-4-5-28-1,-1-1-61-15,-5-5-55 0,-1 0-1 0,-4-4-254 47</inkml:trace>
  <inkml:trace contextRef="#ctx0" brushRef="#br0" timeOffset="33545.2461">6358 8849 890 0,'0'0'0'0,"0"0"136"0,0 0-55 0,0 0-15 0,0 0-19 0,0 0-15 0,0 0-11 0,0 0-15 0,0 0-3 15,-178 188-1-15,172-161-4 0,4-2-18 16,2-5-23-16,0-3-28 0,6 0-5 16,5-9-42-16,2 0-58 0,5-8-45 15,2 0-89-15</inkml:trace>
  <inkml:trace contextRef="#ctx0" brushRef="#br0" timeOffset="33861.7839">6687 9013 920 0,'0'0'0'0,"0"0"51"0,0 0 11 16,0 0 10-16,0 0 11 0,0 0-18 15,0 0 1-15,0 0-14 0,0 0-6 16,-46 206-12-16,28-187-13 0,4-6-3 15,1-5-10-15,8-5 2 0,3-3 0 16,2-8-1-16,7-8 0 16,14-4-18-16,11-10 1 0,10-7 8 15,12-1 0-15,11-4-16 0,5-1 1 16,6 3-12-16,-2 6-78 0,-3 6-98 16,-10 3-150 46,-9 6-447-62</inkml:trace>
  <inkml:trace contextRef="#ctx0" brushRef="#br0" timeOffset="35026.9758">7989 8754 572 0,'0'0'0'0,"0"0"73"16,0 0-22-16,0 0 18 0,0 0-18 16,0 0 9-16,0 0-7 15,0 0-2-15,0 0-7 0,16 111-6 16,-15-77 1-16,0 3-7 0,-1-1-9 15,-1-2-6-15,-6-2-8 0,-2-3-3 16,1-2-4-16,-1-3 2 0,1-7-3 16,0-6 1-16,3-6 2 15,3-3-3-15,2-2 4 0,0 0 3 16,0-4-6-16,3-8-4 0,7-7-7 16,3-2 7-16,8-2 0 0,9-4 4 15,4 0-1-15,6 0-1 16,3 8 0-16,-3 1 7 0,-6 11-6 15,-5 7 3-15,-5 2-4 0,-5 13 0 63,0 2 0-63,-4 6 8 0,-3-1-3 0,-1-1-1 0,-3 1 0 0,3-4-3 31,0-3 2-15,1-1-1-16,2-4-2 0,0-4 0 0,3-2 5 0,0-4-4 0,4 0 3 0,2 0-1 0,1-7 0 15,4-2 4-15,-2-4-2 0,2-2-4 0,1-4 3 0,0 0-4 0,0-3 0 0,0 1 4 63,-2-1-4-63,-5 3 0 0,-5 0 0 0,-4 2 3 0,-4 2-4 0,-7 4 2 31,-2 2 4-31,0 3-3 0,-7 2 0 0,-1 0-2 0,-2 1 0 0,0 3-4 0,-3 0 4 0,2 0-6 16,-1 6 6-1,0 3 0-15,-1 2-7 47,-1 5 8-47,1 4-2 0,2 0-2 0,1 2 5 0,5 2-2 0,3-4 0 32,2 2 0-32,3-5 1 0,6-2-1 0,3-2 0 0,0 0 4 0,5-4-3 0,0-2 3 15,4-6 4-15,0-1 10 0,1-1 2 0,2-6-5 0,1-2 8 0,-3-4-2 0,1 2-12 0,1-2-4 0,-1-1 4 0,2-1-2 16,0 1-2-16,0 0 1 0,-1-3-5 47,-1 4-2-47,-3-1 2 0,1-2 2 0,-4 2-4 0,0-2 2 0,1 5 0 0,-1-5-1 0,1 3 0 15,0-1 3 1,-3-5-4 0,4 2 2-16,-5-4 2 0,0-2-3 0,0-3 0 0,1-2 2 0,-2 0-2 0,3 1-2 15,0-2 1 1,-3-1-4-16,0 3 8 0,-3-6-3 47,2-1 0-47,-2-2 0 0,1-5 1 0,1-4-1 0,0-2 0 0,-2 2-1 31,-2-4 2-31,0 5-1 0,-2 1 0 0,-4 5 0 0,0 5 1 0,-2 8 2 16,0 7-2-16,-3 6 9 0,-4 6 9 0,1 6-7 0,-5 0-9 0,-1 16-6 62,-3 13-5-62,-1 17 6 31,-3 16 1-15,4 11-1-16,1 9 4 0,2 4 6 0,4-4-5 0,5 2 4 0,3-6-4 0,4-9-4 0,10-4 2 0,6-6-2 0,4-10-88 0,8-5-20 0,1-6-30 0,2-8-122 0,4-4-37 0,-1-9-257 0</inkml:trace>
  <inkml:trace contextRef="#ctx0" brushRef="#br0" timeOffset="35932.2965">11795 8524 734 0,'0'0'0'0,"0"0"54"0,0 0 7 16,0 0 3-16,0 0-20 0,0 0-3 16,0 0 2-16,0 0-4 15,-228-25 6-15,196 35-17 0,5 3-10 0,2-1-3 16,4 3-5-16,5-1-6 15,7 3-2-15,6 2-2 0,3 1 0 16,12 4-3-16,9 2 5 0,9 0 1 0,6 3 0 16,4-4 3-16,-1 0-3 15,-4-4 2 17,-5 1 6-32,-11-2-1 0,-7-2 0 46,-11 2 4-46,-2-2 14 0,-11-1 26 0,-8 3-12 0,-7-1-20 0,-5 0-12 0,-5 0-6 0,1-5 0 0,-1-3-4 0,0-4 0 0,9-2 0 0,4-5-47 16,5-2-18-16,9-2-12 63,5-7-100-63,3 3-30 0,2-3-77 0</inkml:trace>
  <inkml:trace contextRef="#ctx0" brushRef="#br0" timeOffset="36087.9526">12066 8651 888 0,'0'0'0'0,"0"0"-7"0,0 0 49 0,0 0 15 0,0 0 12 0,0 0 4 0,0 0-7 0,0 0-10 0,0 0-21 0,182 342-20 0,-160-319-8 0,-1-5-2 15,2-6-2-15,-1-4-6 16,1-7-88-16,4-1-15 0,-2-9-96 0,1-6-56 15,-3-9-256-15</inkml:trace>
  <inkml:trace contextRef="#ctx0" brushRef="#br0" timeOffset="36251.8797">12577 8814 1059 0,'0'0'0'0,"0"0"31"0,0 0 54 16,0 0-3-16,0 0-26 0,0 0-12 15,0 0-18-15,0 0-20 0,0 0-4 16,-579 574-4-16,508-513-73 0,6-1-8 47,7-5-58-47,7-7-45 0,8-6-84 0</inkml:trace>
  <inkml:trace contextRef="#ctx0" brushRef="#br0" timeOffset="36800.0548">13307 8616 795 0,'0'0'0'0,"0"0"34"16,0 0 46-16,0 0 15 0,0 0-28 16,0 0-14-16,0 0 3 0,0 0-17 0,0 0-4 15,-176-12-10-15,160 26-5 16,1-1-9-16,7 6-6 0,5 3 0 15,3 1-3-15,10 6-3 16,12-2 2-16,6 0 7 0,6 1-5 16,4-5 1-16,-4-3-1 0,-5 0-2 15,-7-4 6 17,-6 0 2-32,-7-5 3 15,-4-3 6-15,-5-2 14 16,-5-1 9-16,-7 2 5 0,-8 1-20 15,-8-1-19-15,-7 0-2 0,-8-1-4 0,-2-1 0 63,-3-2 0-63,7-3-2 0,6 0-85 0,7 0 24 16,10-6-26-16,9-5-45 31,7 1-48-31,3-4-52 0,13-3-260 0</inkml:trace>
  <inkml:trace contextRef="#ctx0" brushRef="#br0" timeOffset="37327.8815">14085 8043 539 0,'0'0'0'0,"0"0"65"0,0 0 42 0,0 0-13 0,0 0-30 0,0 0 8 16,0 0-25-16,0 0-23 15,15-58-15-15,-21 66-5 0,-4 5-3 0,3-1-1 16,2-1 0-16,3 0 1 15,1-4-1-15,-2-3 1 0,2 1-1 0,0 0 1 16,0 0 0-16,0-2 0 0,0 0-1 16,0 0 19-16,-1-2 5 15,2 1 7-15,0-2-1 0,0 0 2 16,0 0-1-16,0 0-16 16,0 0-8-16,0 0-1 0,0-2 1 15,2 2-5-15,-1-1 2 16,-1 1-2-16,0-1 2 0,0-1 4 15,0 2 6-15,0-2-2 0,0 0 2 16,0 1 0-16,0 1-1 0,0 0 1 16,0 0-4-16,-3 0-5 0,-1 2-1 15,-1 5-1-15,-3 6-1 0,0 4-1 16,-4 9 3-16,1 11-2 16,-1 11 2-16,-2 7 3 0,3 5 2 15,-2 1-2-15,2 2 4 0,2 0 4 47,-1-3 7-47,3-2 10 0,0-6 2 0,3-3-10 31,0-6-10-15,3-3-8-16,1-4-3 0,0-2 2 0,0-4-3 0,4-6-3 0,-1-3 2 0,1-9 4 0,0-2-8 0,0-5-15 0,1-2-22 0,-1-3-28 0,3-2-7 16,-2-7-14-1,0-2-62-15,-3-8-4 47,-2-3-20-47,-2-4-205 0</inkml:trace>
  <inkml:trace contextRef="#ctx0" brushRef="#br0" timeOffset="37714.7424">13755 8562 814 0,'0'0'0'0,"0"0"37"0,0 0 41 15,0 0 17-15,0 0-26 0,0 0-8 16,0 0-15-16,0 0-8 15,0 0-4-15,453 59-4 0,-405-64-7 16,-6 1-13-16,-6-4 3 0,-5 1-1 0,-7-1 1 16,-7 0 1-1,-6 5-3-15,-6 0-1 0,-3 3 8 0,-2-1 7 16,-2 1 14-16,-8 0-22 16,-8 1-17 15,-4 9 0-31,-4 2 0 0,-1 4 7 0,3 5-5 0,1 2 5 0,5 3-3 0,4 3-4 47,6 2 0-47,6-3 9 0,2 0-9 0,8-5 0 0,7-2 10 0,5-1-9 0,5-5 5 0,-1-2-2 0,7-3-2 15,-2-1 1-15,2 0 0 16,1-2-6-16,-5-4-33 0,-2-2-3 47,-4-1-25-47,-3-5-22 0,-4-3-28 0,-1-3-56 0,-5-4 22 0,-4-2 10 31,-4-6-83-31,-3-3-47 0</inkml:trace>
  <inkml:trace contextRef="#ctx0" brushRef="#br0" timeOffset="37832.0029">14466 8653 706 0,'0'0'0'0,"0"0"138"0,0 0-90 0,0 0-24 16,0 0 11-16,0 0-5 16,0 0-17-16,0 0-12 0,0 0-1 0,-111 90 0 15,111-84-117 1,3 1 30-16,9-4-22 0,4-3-38 15,3 0-50-15,4-10-76 0</inkml:trace>
  <inkml:trace contextRef="#ctx0" brushRef="#br0" timeOffset="38373.1944">14781 8688 699 0,'0'0'0'0,"0"0"132"0,0 0-71 0,0 0-14 16,0 0 23-16,0 0-8 0,0 0-19 15,0 0 3-15,0 0-6 0,-29 112-5 16,22-104-4-16,-1-3-14 0,-1 0-10 16,3-4-4-16,0-1 1 15,4 1 2-15,0-1-1 0,2 0 0 16,3-6-2-16,1 0-4 0,5-3 2 16,4 1-1-16,4-2 0 0,1-1 0 15,2 4 3-15,-3 1 0 0,0 3 3 16,-5 3-3-16,-3 0-1 15,-4 8 5-15,-3 2-2 0,-2 6 6 16,0 0 1-16,-5 0-5 63,-4 0-3-63,3-3-1 0,-1-3 1 0,2-3-4 31,3-5 0-31,2-2 5 0,0 0-7 0,7-10 0 0,4-4-5 15,2-2-3-15,8-2 2 0,1 1 2 0,2 2 3 0,2 5 2 0,-1 2 1 0,-6 4 0 0,0 4 20 0,-5 1-12 0,-2 8 1 0,0 4 1 0,-3 2-4 63,1-1-2-63,-1 3 0 0,0-3 0 0,2 0-1 47,-1-4 2-47,1-2 1 0,2-3-3 0,-3 0 2 0,-1-2-2 0,-2-3-2 15,-1 3-2-15,2 0-74 0,-2 0-32 0,-1 1-41 0,-5 0-43 0,0 2-99 0,0 3-197 0</inkml:trace>
  <inkml:trace contextRef="#ctx0" brushRef="#br0" timeOffset="45592.9427">19725 4538 672 0,'0'0'0'0,"2"0"8"0,0 7 1 0,0 7 82 0,-1 9-34 15,0 11-10-15,-1 13-16 16,0 7-2-16,0 10 2 0,0 6-3 15,-5-1 7-15,1 0-2 0,3 1-14 16,1-3-1-16,0 4-4 16,0 5 4-16,-4 10-5 62,-3 8-1-62,-3 13-3 0,-3 10-4 0,-4 8-1 0,0 7-2 0,-2 1-1 31,1 6 0-31,-2 2 6 16,3 4-3-16,-2 7 1 0,-1 7 1 0,-3 4-1 0,-1 2-1 0,-5 7-1 0,0 2-2 0,-5 5-1 0,-5 10 0 0,2 4 0 0,-3 1 2 0,0 6-2 0,-2 2 0 63,-3 3 0-63,-2 6 2 15,1 2-3-15,1-8 2 0,-1 2-2 0,3-1 2 16,-2-2-1-16,0 7 0 0,0-6 1 0,1-5-1 0,1-4 0 0,1-2 1 15,1-4-1-15,4-1 0 0,3-9-1 63,-1-5 1-63,3-2 0 0,1-6 0 0,3 1 0 0,0-4 0 0,1-3 0 31,-2-5 0-31,2-5 0 0,0-2 0 0,4-8-5 0,4 1 3 16,1-3 2-16,3-4 0 0,0-4-6 0,2-9 1 0,2-2 4 0,1-6 0 0,3-3 0 0,2-3 2 0,-1-5-1 0,6-7 0 0,0-7 0 0,10-7-2 0,3-11 1 15,7-10 0-15,0-10 0 0,10-10-1 47,5-8-2-47,5-1 4 0,1-4 0 0,5 2-1 0,3 0 1 0,0-2 2 47,4 0-2-47,3-3-1 0,6-3 1 0,4-3 0 0,5-5 0 0,4-6 0 0,5-2-7 0,8 0 5 0,2-3 2 0,4-1 0 16,4 0 0-16,0 1 1 47,5 0-1-47,2 2 0 0,3-4 0 0,7 1-1 0,3-2 2 0,13-6-1 47,5-4 0-47,8-7-1 0,6 1 0 0,-1-3 0 15,3-2 2-15,2 7-1 0,3-1 0 0,4 5 0 0,4 3 1 0,0 3-1 0,1 3 0 0,0 1 0 0,0 0 3 0,5 0-2 0,6 0 0 63,5-2 0-63,2-3 2 0,0-6-1 0,2 1 1 0,1-1 0 47,6 0 3-47,-2 5-1 0,1 1 0 0,-4 5-3 0,2 0-1 0,-2 2 4 0,6 2-3 0,-2-1 3 0,-1 3 0 0,0-5-1 0,3-1 4 0,-1 0 0 0,1 0 0 0,0-3-5 0,-7 1 0 15,-5 2-3 48,-9 0 0-63,2 5 1 0,-5-2-1 0,1 0 0 0,-3-1 1 0,-2-2-1 31,-2 0 2-31,-4-3 1 0,2-2 0 0,-7 0-3 0,-4 2 0 0,-5 1 2 16,-13-2-1-16,-5 2 0 0,-12-1-2 0,-6-1 2 0,-7-2 1 0,-5-2-3 0,-5-3 1 0,-7-5 0 15,-3-1 0-15,-8-2 0 0,-4 0 1 0,-9-3-2 47,-5 2-1-47,-6-2 0 0,-6 1-2 0,-8-1 0 0,-6-3 2 31,-5-2-2-15,-2-4 2-16,-2-5 4 0,0-6-2 0,-3-4 0 0,-2-8 0 0,3-2 1 0,-2-5-2 0,-2-4 2 0,3-2 0 0,-4-4-2 0,0 1 2 16,-2-4 0-1,1-4-2-15,-2-3 2 0,0-5-1 47,1-3-1-47,-1-6 2 0,5 0 0 0,-2-7-2 0,0-2 1 31,-2-2 0-31,-3-3 1 0,4 0-1 0,-1 1 0 0,1-6 0 0,-1-3 1 0,-1-2-3 16,1-4 2-16,-1-1 0 0,1-1 2 0,-1-3-2 0,1-1 0 0,-2-1 0 62,0 0 0-62,1-3 0 0,0 0 1 0,-5-1-1 0,5-2-1 0,-2 1 1 32,-3-1 1-32,2 1-1 15,-2-4 1-15,-1 1-1 0,1-4-1 0,0-2 1 0,2-2 0 0,1-2 1 0,-4 2-1 0,0 2-1 0,-3-2 2 0,-1-1-1 0,0 3 0 0,-2-1 0 16,4 1 0-16,-3 1 1 0,2 0 0 16,2-2-1 15,-2 1 0-16,2 0 0-15,0-3 3 32,-2 5-3-32,1-2 3 0,-3 4-4 0,1 0 0 0,-1 2 2 0,-1 1-1 0,0 0 0 15,0 1 0-15,0 3 1 0,0 0-1 0,0 2 0 63,-1 3 0-63,1 3 0 0,0 2 0 0,-3 0 1 0,2 3-1 0,-2 2-1 31,-1 3 0-31,-1 4 1 16,3 3 0-16,-1 2 1 0,-1 2-1 0,1 6 0 0,-1 3 0 0,3 3 0 0,-1 0 0 0,2 2 2 0,0 1-2 0,0 5-1 0,6-1 1 0,-2 3 0 0,1-1 1 0,-3 5 0 0,0 3-2 0,-1 4 1 15,0 1 0-15,-1 5 0 0,0 2 0 47,-1 3 0-31,-2 1 1-16,-5 2 2 0,-1 0-1 0,0 6 0 0,-5 2 7 31,-3 4 0-31,2 5 5 0,-5 2-2 0,-2 5-6 0,1 2-2 0,-4 1 1 0,0 1-3 0,-3 2-1 0,1 2 3 0,-3 0-3 0,-3 3-1 16,-3-1 0-16,-1 1 5 62,-9 1 1-62,-2 1 6 0,-3 4-4 0,-4 5-3 0,-1 0 3 0,-4 4-4 31,-4 0 3-31,-5 1 0 0,0-1-2 0,-4 5-1 0,-4-2 2 16,-4 2-2-16,-5-1 0 0,-5 1 3 0,1 2-2 0,-1-2 0 0,0 2 2 0,0-2-8 0,-3-2 2 0,-1 1 5 16,2 1-5-16,-6-1 4 0,-4 2 2 15,-4 0-5 17,-4 1 1-32,-6 1-3 0,-2 4 0 0,-4 5 0 15,-6 1 1-15,0 7 0 31,-1 0-3-31,-3 1 4 0,-1-3-2 0,0-2 0 0,-1-1 0 0,2-4 2 16,-1 2-3-16,-2-2 2 0,-1 2-1 0,-8 0 0 0,-2 1 0 0,-1 1 0 16,-3 3 0-16,-1 0 0 47,1 3 0-47,3-2 0 0,-1-1 0 0,2 1 2 0,0-2-2 0,0-3 0 31,1 1 0-31,5-3 0 0,-2 3 0 0,-1-1 0 15,2 2-1-15,-7 4 2 0,2 4-1 0,-2-2 0 0,1 0-1 0,6-3 1 0,3-1 1 47,6-2-1-47,3-3 0 16,1-3 0 15,4 2 0-31,2-5 1 0,-1 1-1 0,7-1 0 0,5-1 0 0,2-1 0 0,6 1 0 0,3 2 0 0,0-3 0 0,8-1 0 0,-1 1 0 0,3-3-2 0,3 2 4 0,5-2-3 0,6 0 0 16,3 0 2-16,6 0-1 62,6 0 0-62,1 0 0 0,7 0 0 0,2 0-2 0,4-2 4 0,3-1-2 32,3 0-2-32,4-2 3 0,-1 5-2 0,4-1-2 0,0-1 3 0,-1 1 0 0,2 1 0 0,-3 0-1 0,0 0 0 15,3 0-6-15,-3 4 4 0,4 1 0 0,-2-1 1 0,0 1 3 0,2-1-2 16,-2 2-1-16,0 0 4 0,2-1-2 47,-1-1-1-47,2 0 2 0,1 0-1 0,1-1 0 0,0 3 0 0,-1-2 0 0,3-1 0 0,-2 2-1 47,3-2 1-47,1 3 0 0,5-1 0 0,1-1 1 0,4-4-1 0,2 3 0 0,3-3 0 0,7 0 0 0,1 1-1 15,3-1 1-15,0 2-44 16,4-1-34-16,7 4-7 0,1 0-91 47,0 3-61-47,2-4-119 0</inkml:trace>
  <inkml:trace contextRef="#ctx0" brushRef="#br0" timeOffset="47411.0634">16167 10974 318 0,'0'0'0'16,"0"0"-17"-16,0 0 24 0,0 0 30 15,0 0 30-15,0 0 10 0,0 0-5 16,0 0 6-16,25-78-13 0,-17 72-8 0,-1 0-9 16,0 3-18-16,4-2-6 15,1 5-6-15,4-2 1 16,-1 0-3-16,6 2 0 0,1 0-3 16,1 0 0-16,3 3 4 0,5 0-1 0,2 0-4 15,3 0 3-15,6 0-3 47,-2-3 3-47,9 0-1 0,1 0-1 31,4-1-1-31,5-3-1 16,2 0 3-16,4 2-3 0,6-3-2 0,3 2 3 0,4 0-4 0,3 0 1 0,5 1-4 0,3-1 2 16,5 0-5-16,3-1 2 0,4-3-3 0,7 1 2 0,3-3 4 46,9 2 1-46,1-2 0 0,5 2 2 0,3-1-3 0,1 0 0 0,2 1 3 0,2 0-4 0,3 1-3 0,8-1 3 47,2 2-2-47,8-2-3 0,4-1 4 0,1 0-5 0,5-2 0 0,7-1 0 0,8-1 3 0,8 2-3 0,9-3 0 16,-4 2 6-16,1 0-7 16,1 1 2 30,2 1 0-46,3 0-1 0,2 3 0 0,-4 0 1 0,-4 0-1 0,4 3 1 0,5-3-1 0,9 4 5 32,3-4 2-32,6 0-1 0,5 1 0 0,4-1 0 0,10 4-3 0,-4-3-3 15,3 1 0-15,-3 0 2 0,-2 2-2 0,1 1 0 0,-10 1 0 0,-5 0 0 16,3 5 0 31,-6 0 0-47,2 1-1 0,-3 2 2 0,-4 1 0 0,1-1-1 0,-3 2 4 0,8-3 0 31,2 1-4-31,-3-3 0 0,2 0 7 16,-1-1-9-16,1 1 4 0,-4-2 0 0,-8 1-3 0,-4-1 2 0,0 2 1 0,-1 1-2 0,-6-1 0 15,-5 1 1-15,-8 0-1 0,-4-1 0 47,-4 2 0-31,-1-1-1-16,-7-2 2 0,-9 3 1 0,-10 1-2 0,-9-2-1 31,-9 4 1-31,-8 0 0 0,-4 3-2 0,-9-2 1 0,-3 1-8 0,-12 2-1 16,-6-1-8-16,-14 4-13 0,-12-2-5 0,-11 2-22 0,-12-1-38 0,-6 1-10 15,-6 1-12-15,-4-1-100 47,-3-4-103-47</inkml:trace>
  <inkml:trace contextRef="#ctx0" brushRef="#br0" timeOffset="48368.024">21401 12590 653 0,'0'0'0'0,"0"0"90"0,0 0 23 0,32-47-28 16,-28 47-31-1,-1 3-42-15,-3 13 4 0,1 16 27 0,0 8 10 16,-1 13-12-16,0 9-9 15,0 5-9-15,-3 6-1 0,1 2-3 0,-2 1-2 16,1-1-7-16,2 3-4 16,-4-5-3-16,3 2 1 15,-4-2-4 1,-2-6 0-16,-3-2 0 0,-1-5 3 0,1-7-3 0,2-4-32 16,1-10-10-16,4-9-28 15,1-11-11-15,1-10-24 47,2-9-49-47,-4-10-47 0,3-13-210 31</inkml:trace>
  <inkml:trace contextRef="#ctx0" brushRef="#br0" timeOffset="48493.764">21399 13241 827 0,'0'0'0'0,"0"0"69"0,0 0 9 16,0 0 36-16,0 0-65 0,0 0-28 15,0 0-17-15,0 0-2 0,0 0-2 16,521-335 0-16,-484 316-64 16,-11 9-21-16,-10 4-53 0,-8 6-62 15,-8 0-117-15</inkml:trace>
  <inkml:trace contextRef="#ctx0" brushRef="#br0" timeOffset="48654.4646">21906 13091 587 0,'0'0'0'0,"0"0"162"0,0 0-65 0,0 0-18 16,0 0-17-16,0 0 6 0,0 0-6 16,0 0-30-16,0 0-16 0,139 431-9 15,-122-400-3-15,2-11-4 0,2-3 0 16,3-5-150-16,1-6 30 16,1 0-83-16,-2-6-138 0</inkml:trace>
  <inkml:trace contextRef="#ctx0" brushRef="#br0" timeOffset="48915.0692">22708 13186 954 0,'0'0'0'0,"0"0"0"0,0 0 12 0,0 0-10 0,0 0 3 0,0 0 18 0,0 0 40 0,0 0-2 0,0 0-17 0,-304 191-11 15,281-156-15-15,5 3-8 0,6 2 3 0,10 2-3 16,4-3-3-16,11-2-5 16,7-2 4-16,3-7-4 0,4-4-4 15,5-5-13-15,-3-5-32 0,3-3-35 16,-2-7 2-16,-1-4 1 31,3-4-15-31,-1-12-17 0,1-4-106 0</inkml:trace>
  <inkml:trace contextRef="#ctx0" brushRef="#br0" timeOffset="49093.8459">22675 13421 796 0,'0'0'0'0,"0"0"62"0,0 0-11 0,0 0-43 0,0 0-8 15,0 0 0 1,0 0-67-16,0 0-10 0,0 0-50 0,-110 154 50 15,130-154-18-15,5-2-109 16</inkml:trace>
  <inkml:trace contextRef="#ctx0" brushRef="#br0" timeOffset="49299.0553">23050 13606 536 0,'0'0'0'0,"0"0"82"0,0 0-17 0,0 0 12 15,0 0-25-15,0 0-26 0,0 0-4 16,0 0 6-16,0 0-11 0,-52 53-9 0,52-72-6 16,10-7-1-16,6-4 2 15,7 1 10-15,5 2 3 0,2 1-1 16,1 7 2-16,0 0-8 16,-1 7-8-16,-1 3-2 0,2 0-114 15,-1 3-79-15,1-1-296 16</inkml:trace>
  <inkml:trace contextRef="#ctx0" brushRef="#br0" timeOffset="50319.3331">23973 13312 756 0,'0'0'0'0,"0"0"21"0,0 0-21 15,0 0 80-15,0 0-40 16,0 0 3-16,0 0 13 0,0 0 11 16,0 0-19-16,88 127-14 0,-88-96-5 15,0 1-12-15,-5 2-6 0,-4-4-1 16,0 1-4-16,-4-4-4 15,3-5-2-15,2-4 0 0,0-10 6 16,5-3-3-16,3-5 5 16,0-8 0-16,9-7-11 0,7-6 3 15,7-3 0-15,6 1-4 0,5-4 7 16,4 3-3-16,1 3 0 16,-3 9 0-1,-1 6-1-15,-5 6-2 0,-5 4 2 0,-3 7-1 16,-4 5-1-16,-2 0 5 0,-2 1-3 31,-2 5 0-31,0-5 2 0,4 0-2 0,-2-5-16 0,4-5-8 0,2-2-10 0,2-5 4 47,4-6 26-47,2-6 3 31,-4-1-2-31,3 0 1 0,-2 0 0 0,-6-2 1 0,-2-1 4 0,-5 1-3 0,-4 3 0 16,-5 1 1-16,-3-1 0 0,0-1 0 0,-6 5 0 0,0 2-2 0,-4 6-8 0,0 0 1 0,-1 6 4 62,-1 4-1-62,-1 2 6 0,5 4 0 0,2 4-5 0,1 2 6 0,5 3-2 0,0-2-1 32,6 3 3-32,4-4-1 0,5-6 1 0,4 0 42 0,7-10-35 0,0-5 0 0,6-1 17 0,3-10-9 0,0-8-9 0,6-4-1 15,-1-6-4 32,1-3-2-47,5-4 0 0,-4-5 6 0,3 1-2 0,-4-7 6 0,1-4-7 31,2-4-3-31,-7-7 0 0,0 1 2 0,-5-5-2 0,-3-1-20 0,-8 0 3 0,-7 0 1 0,-6 4 10 0,-6 1 2 0,-2 6-1 16,-3 6 4-16,-5 12 0 16,-1 12-3-16,-4 14 1 0,2 6-1 46,-2 5 1-46,-4 12 1 0,2 10 0 0,0 12 3 32,-3 14 4-32,5 13 3 0,3 9 8 0,3 8 2 0,6 3 3 0,1 1 4 0,8-4-13 0,2-6-5 0,3-5-4 0,0-6 1 62,4-10-2-62,-2-6-3 0,4-7-5 0,-4-7-31 0,0-5-55 0,1-3-37 0,-3-7-65 31,-4-7-238-31</inkml:trace>
  <inkml:trace contextRef="#ctx0" brushRef="#br0" timeOffset="52504.5143">31807 4235 667 0,'0'0'0'0,"0"0"8"0,0 0-8 16,0 0 70-16,0 0-14 15,0 0-2-15,0 0-16 0,0 0-8 16,12 349-6-16,-24-262-7 0,-1 6 1 15,0 3 5-15,0 1-2 0,-3 5-10 32,4 0 1-32,-4 6-5 0,-1 3-3 0,0 7-4 0,-3 3 0 15,0 7 4 1,-6 4-4-16,-4 0 15 0,3 3-3 0,-4-2 10 0,5 1-8 16,2 4 0-1,1 2-7-15,3 3 0 0,1 1-6 31,6-5 0-31,1 0 2 0,-2-3-4 0,4-1 1 0,-3 4 0 47,-1-4 3-47,1 0-3 0,-1 1 0 0,4-7 1 0,-1-4 0 0,4-4 1 0,2-11-4 0,3-3 3 0,2-3 1 0,0-9-4 0,0-4 2 16,-2-6 0-16,0-6 0 16,-3-5-16-16,0-6 1 46,-2-4-11-46,0-7-5 0,-1-7-5 0,-2-5-19 32,0-5-44-32,0-7-24 15,-1-7-83-15,3-5-257 0</inkml:trace>
  <inkml:trace contextRef="#ctx0" brushRef="#br0" timeOffset="52820.1014">30924 9468 677 0,'0'0'0'0,"0"0"49"0,0 0 15 0,0 0 5 15,0 0-30-15,0 0-1 16,0 0-7-16,0 0 7 0,0 0 45 0,175 375-15 16,-146-330-22-1,-4-3-8-15,1-4-13 0,-1-7-13 16,0-5-5-16,3-9-3 0,-1-12-1 15,0-7-1-15,1-15 5 16,-2-10-3-16,2-9-2 0,-1-7 1 0,-4-7-5 78,-2-3-6-78,-1-3 0 0,-1-2-10 0,2-1-21 0,-2 1-17 0,3 2-67 31,-7-2-83-31,-2-3-68 0,-6-2-263 0</inkml:trace>
  <inkml:trace contextRef="#ctx0" brushRef="#br0" timeOffset="53449.3604">31507 4244 719 0,'0'0'0'16,"0"0"54"-16,0 0 21 15,0 0 11-15,0 0-25 0,0 0-11 16,0 0-6-16,0 0 3 16,0 0-13-16,192-308-18 0,-151 239-1 15,0 1-3-15,-2 8 7 16,-2 13 5-16,-2 12 9 0,-7 17 12 0,-7 18-6 31,-1 15-26-31,-5 24 2 0,2 18 13 0,-1 14-5 0,1 11-6 16,-1 7-6-16,6 1-9 62,1 1-2-62,7-5 0 0,0-5 0 0,4-10-71 0,5-4-33 0,-4-10-62 0,4-8-79 31,-5-5-37-31,-10-8-193 0</inkml:trace>
  <inkml:trace contextRef="#ctx0" brushRef="#br0" timeOffset="54381.6675">22827 6786 547 0,'0'0'0'0,"0"0"50"0,0 0 39 15,0 0 14-15,0 0-73 0,0 0-13 16,0 0 56-16,0 0-23 16,0 0-7-16,68 175-4 0,-53-115-7 15,0 3-8-15,1-1-9 16,-3-1-5-16,-3-3-1 0,-4-1 3 15,-6-2-3-15,0-3-2 0,-10-2 3 16,-2-2 5-16,-1-8 0 0,-2-5-7 47,2-8 2-47,0-10-2 0,2-10 6 0,-2-7 2 0,3-17 1 31,-2-8-13-31,1-17 1 0,3-9-5 0,4-11 0 0,4-9 0 0,7-11 1 0,15-8-1 63,12-4 0-63,13-3 2 0,13 4-1 0,6 14 18 0,2 13-7 0,-1 14 3 0,-9 18-3 0,-7 18-4 0,-9 12-2 47,-11 7 1-47,-5 13-6 0,-12 7 0 0,-5 5 5 0,-9 6-4 0,-3 3 1 0,-12 5 4 0,-8 6-4 0,-8 0-2 0,-6-2 3 0,-4 0-4 0,-2-6 0 0,-1-4-27 15,3-5-27-15,4-11-24 16,12-8-34 31,7-12-44-47,11-10-41 0,7-11-80 31,2-6-211-31</inkml:trace>
  <inkml:trace contextRef="#ctx0" brushRef="#br0" timeOffset="54923.0691">23693 6685 774 0,'0'0'0'0,"0"0"0"0,0 0 1 0,0 0 70 15,0 0-22-15,0 0 8 0,0 0 14 16,0 0 10-16,0 0-27 16,74 225-10-16,-79-201-14 0,-1 1-12 15,-1-6-8-15,-3 0-2 0,-1-1 0 16,0-3-5-16,-1-4-2 0,2-3 4 16,3-6-2-16,6-2 1 0,1-4 5 15,0-9-8-15,10-5-2 16,5-4-1-16,7-5 2 0,5-2 0 15,6-2-3-15,2-2 3 16,1 3 0-16,1 3 1 0,-1 4-1 31,4 3 0-31,2 5-1 0,0 4 0 0,0-1-1 0,-6 8 4 0,-2 2-3 0,-10 0-1 16,-3 0 3-16,-4 2-2 16,-5 0-3-16,-3 0 4 46,-3 0 0-46,-4 0-1 0,0-1 1 0,-2-2 7 0,0 0-3 0,-1 1 0 0,-5 2-4 0,-3 3 0 0,-1 7-6 0,-3 4 3 32,-2 7 2-32,2 6 1 15,1 7 0-15,5-1 0 0,2 4 0 0,5-5-1 0,0-1-1 0,9-8 4 16,6-5-3-16,2-7 1 16,5-11 0 30,3-1 17-46,3-12-4 0,3-6 4 0,1-8-7 0,1-2 8 0,-1-5-6 32,-5-1-8-32,-2-1-1 0,-6 0 3 0,-5 3-4 0,-6 2 0 0,-8 5 5 15,-10 3-5-15,-9 3-4 0,-6 8-10 0,-2 8-13 16,-5 4-27-16,-3 12-19 47,3 9-64-47,3 2-57 0,6 2-11 0,5-3-140 0</inkml:trace>
  <inkml:trace contextRef="#ctx0" brushRef="#br0" timeOffset="55322.009">24884 6531 821 0,'0'0'0'0,"0"0"8"0,0 0-9 0,0 0-2 0,0 0 5 0,0 0 0 0,0 0 16 15,0 0 18-15,0 0 0 0,-179 105-10 16,169-89-14-16,8-5-12 0,3-5 0 16,11 1 0-16,7-7-14 0,4 0 9 15,3 0 9-15,6-1-2 0,5 4 9 16,0 9 11-16,-3 11 6 16,-3 6 15-16,-8 6-20 15,-9 4-7-15,-7 6 9 0,-7 3 5 0,-1-1-1 31,-11 2-3-31,-8-1 6 0,-1 1 4 0,-4-2-12 0,-8-5-6 32,0-2 0-32,-9 0-4 0,-1-1-6 0,-6-4-7 0,0-1 0 62,1-6 3-62,3-6-4 0,5-4 0 0,9-12-41 0,11-6-1 0,9-14-53 31,7-9-23-31,4-8-17 0,11-4-28 0,4-6-45 0,3-2-106 0</inkml:trace>
  <inkml:trace contextRef="#ctx0" brushRef="#br0" timeOffset="56318.3417">25286 6540 350 0,'0'0'0'15,"0"0"57"-15,0 0 16 16,0 0-8-16,0 0 21 0,0 0 29 15,0 0-36-15,0 0-22 0,0 0-14 0,10-35-14 16,-8 33-12-16,2-2-6 0,-1 2-2 16,0-3-3-16,0 4 4 0,1-4 2 15,-1 4 3-15,-2-2 4 16,2 2 5-16,-3-1 3 0,2 1 3 0,-2 1-6 16,0 0-7-1,0 0-8-15,0 0-5 0,0 0-1 16,0 0 1-16,0 3 1 0,0-2-4 15,0-1 0-15,0 3 3 0,0-3-1 16,0 0 5-16,0 0 4 16,0 0-4-16,0 0 2 0,0 0 0 15,0 0 0-15,0 0 0 0,0 0 1 16,0 0-4-16,0 0-2 0,0 0-1 16,0 0-5-16,0 0 0 0,0 0 2 15,0 0-1-15,0 0-2 0,0 0 3 16,0 0-1-16,0 0 0 15,0 0 0-15,0 0 1 0,0 0-1 16,0 0 0-16,0 0 0 0,0 0 1 16,0 0-1-16,0 0 0 0,0 0 2 15,0 0-2-15,0 0 5 0,0 0-1 16,0 0 6-16,0 0-2 0,0 0 0 16,0 0 2-16,0 0 1 15,0 0 2-15,0 0 1 0,0 0-9 16,0 0-3-16,0 0 1 0,0 0-2 15,0 0-2-15,-2 0 2 0,2 0-1 16,0-1 0-16,0-1 0 16,0 2 0-16,0 0 1 0,0 0 0 15,0 0-1-15,0 2 0 0,0-2 0 16,0 0 0-16,0 0 0 0,0 0 0 16,0 0-1-16,0 0-3 0,0 0 4 15,0 0 0-15,0 0-10 16,0 2 9-16,0 1-1 0,0 5 0 15,2 2 4-15,-1 4-4 0,-1 4 0 16,0 0 3-16,0 4-1 0,-4 2 0 16,1-4 0-16,-2-2 1 15,0 0-1-15,1-5 0 0,-2-3 2 0,2-2-2 16,0-1 0 0,0-4 3-16,2 0-3 46,0-2 0-46,-1-1 11 0,-1-4-8 0,4-5 2 0,0-4-7 0,6-4-3 0,6-3 5 0,9-4 0 32,4-1-5-32,6-1 6 0,3 1-1 0,1 2 0 0,1 9-3 0,-4 2 3 0,-3 6-6 0,-1 4-17 15,-5 2-42-15,-1 0-54 47,-2 2-28-47,-3-2-42 0,0 3-117 31,0-3-71-31</inkml:trace>
  <inkml:trace contextRef="#ctx0" brushRef="#br0" timeOffset="56545.5146">25927 6386 832 0,'0'0'0'0,"0"0"77"0,0 0-29 15,0 0 2-15,0 0 7 0,0 0 8 16,0 0-8-16,0 0-12 0,0 0-13 16,-153 70-12-16,136-50-12 15,4-4-6-15,4 2 2 0,8-1-4 16,1-6 0-16,3-1 0 0,6-4 5 15,2-3-4-15,6-3 2 0,3 0 3 16,2-7-5-16,6-1 4 16,-3 1-10-16,-1 1-2 0,-3 4 6 15,-5 2-2-15,0 2-2 0,-2 9 4 16,-4 2-15 0,-2-2-36-16,-2 0-31 0,-3-2-37 0,-1-1-58 15,2-5-66 1,0-1-145-16</inkml:trace>
  <inkml:trace contextRef="#ctx0" brushRef="#br0" timeOffset="56990.0056">26337 6443 715 0,'0'0'0'0,"0"0"44"0,0 0 23 16,0 0 43-16,0 0-18 0,0 0-14 15,0 0 13-15,0 0-40 0,0 0-28 16,-47 141-15-16,47-139 0 16,0-2-2-16,0 0 3 0,0-8-3 15,2-2-9-15,4-4-21 0,4 1 6 16,2-3 5-16,2 2 9 0,5 2 4 16,-1-1 0-16,3 8 0 0,-3 2-1 15,-5 3 0-15,-4 4-3 16,-3 6 5-16,-4 2 5 31,-1 5 2-31,-1 0 0 16,-1-2-5-16,-1-3-2 0,-2-2 3 0,4-6-2 15,0-1-3-15,0-1 2 0,1-2 3 16,2-5-4-16,6-4 0 0,0-2 0 0,-2-4-18 0,4 7 12 0,-1 3 4 16,-3 3 0-16,-3 2-1 0,3 3-2 15,-3 7-1-15,-2 2 7 0,4-1-1 47,-1-1 0-47,3-1-150 0,3-5 15 0,0-3-27 0,4-1-9 0,3-7-107 0</inkml:trace>
  <inkml:trace contextRef="#ctx0" brushRef="#br0" timeOffset="57244.5661">27071 6244 1048 0,'0'0'0'0,"0"0"38"0,0 0-16 16,0 0-15-16,0 0-6 0,0 0-2 16,0 0 2-16,0 0-1 0,0 0 1 15,-86 112 15-15,104-96 14 0,3 0 25 16,5 3-5-16,-2-1 16 16,-2-1 3-16,-3 1-18 0,-5-3-10 15,0 1 3-15,-5-4-18 0,-6-5-15 16,-3 0-7-16,0-1 5 0,-5 0-6 15,-6 1-3-15,-5 0 0 16,-8-1-81-16,-7-1-9 0,-5 0-13 16,-6 0-62-16,-4-3-145 0,-5-2-264 15</inkml:trace>
  <inkml:trace contextRef="#ctx0" brushRef="#br0" timeOffset="60364.4637">22918 4922 749 0,'0'0'0'0,"0"0"30"0,0 0 20 0,0 0-23 16,-62 43-9-16,34-2 9 0,-5 13 11 15,-2 14-9-15,-3 13-2 16,3 9-3-16,6 8-7 0,11-3 0 16,11-3 6-16,13-8 3 15,13-18-11-15,10-16-2 0,9-18-4 0,4-14 18 47,9-14 15-47,6-10-5 0,8-17-10 0,3-16-3 0,6-14-8 0,4-12 7 47,-2-13-1-47,1-4-3 0,-6 1-1 0,-9-2 3 0,-13 8-4 0,-19 4-2 0,-22 6-1 0,-16 8-5 0,-23 8-5 0,-18 11 2 16,-10 14-5-1,-9 11-2-15,-5 13 2 0,-10 15-2 47,-4 9-41-47,-8 12-19 0,-2 12-50 0,-2 10-118 0,1 10-28 0,1 6-172 0</inkml:trace>
  <inkml:trace contextRef="#ctx0" brushRef="#br0" timeOffset="71453.3254">18647 10555 813 0,'0'0'0'0,"0"0"-5"0,0 0 11 0,0 0 22 16,0 0 5-16,0 0 5 15,0 0 17-15,0 0-10 0,-54 671-8 16,31-526 4-16,-5 12 12 47,-1 2-6-47,-6 5 0 0,1 6-10 0,-6 0-15 0,0 0-10 0,2-1-2 31,5-10-6-31,5-13-5 0,5-9 2 0,5-13 3 0,0-8-5 0,4-5 2 0,-2-2 1 16,2-2-3-16,-6 0 2 0,4-1 3 15,-3-3-5-15,0-6 2 0,6-6 0 0,2-7-2 47,0-9 1-47,7-9 0 0,3-7 0 0,1-9-1 31,6-11 0-31,7-3-3 16,4-2 4-16,5-5 0 0,3 1-4 0,6 5 7 0,3 1-2 0,1 6-2 0,4 2 2 0,2 0-1 0,2-3 0 0,7-1-1 0,2-6 1 16,5-4 0-16,6-3-3 62,6-11 5-62,5-3-4 0,8-2 4 0,3-5 4 31,8 4-6-31,5 0 0 0,5 6 6 0,4 2-4 0,1 3 1 0,3 4-2 0,-1-2-2 0,6 1 2 0,-1-1 1 0,4-8-4 0,9-3 4 0,3-8-1 16,7-4-1-16,3-3 0 0,-2-5 2 0,6-3-3 63,0 2 2-63,-2 2 0 31,3 2-1-31,-2 2 0 0,0 3 0 15,-2 2 0-15,-3 2 0 0,-4 0 1 0,-3-3-2 0,6-1 0 0,1-3 2 0,4-5-2 0,1-2-4 0,1 0 4 0,-3 0-2 0,-2 4 3 0,0 0 0 0,-5 1-4 63,3 5 5-63,-5 2 0 0,-1 5-2 0,3 1 1 16,-4 0 0-16,-3-3 0 0,3-2-2 31,1-3 1-31,2-3-4 0,8-8 5 0,-4-1 0 0,4 1-7 0,-5-3 9 0,-1 3-2 0,-1 3 0 0,-3 5-2 0,1 1 2 0,0 2 0 0,-1 0 0 0,-4 0 1 0,-2 2-2 15,0-1 1-15,-3-1 1 16,0-4-2-16,1-5 2 0,1-3-1 47,1-2 0-47,-1-3 0 31,-5-2 1-31,-3 2-2 16,-5 0 1-16,-3 3 0 0,-4 5 0 0,-7 1 0 0,-1 5 0 0,-7 0 0 0,-3 2 0 0,-3 0 0 0,-2-2 0 62,-2-2 0-62,0-3 1 16,-3-3-2-16,-2-6 1 0,-1 1 1 31,-4-1-2-31,-1 2 2 0,-5 2 1 0,-5 4-4 0,-2 2 1 0,-1 3 2 0,-1 3-2 0,-2 1 2 0,-3 0 1 0,2-4-4 0,-2 1 2 0,2-5 2 0,-3-5-4 0,6 0 4 0,-5-5-1 0,5 1-2 0,-1 2 2 0,-3 1-1 16,-3 3 0-16,-5 2 0 0,0 4 1 62,-2 3-2-62,1 0 1 0,-5-2 0 0,-3-1 0 0,-3 0 0 32,-3-6 2-32,2-2-3 0,-3-4 1 0,2-2 2 0,-1-2-4 15,1-2 3-15,-2 0 0 0,0 3-2 0,-3-5 2 0,-5 4 0 0,-1 0-1 0,-5 1 0 0,-2 1 2 0,-1-5-3 16,-2 4 2-16,-1-3 2 0,1-4-5 0,-4-4 4 47,3-3-1-47,-3 0-2 0,3-6 1 0,-2-2 1 0,0-1-2 0,-1-6 0 0,0 2 2 47,-2-4-2-47,0-1 2 0,-1 0 0 0,-1 0-2 0,0-5 2 0,0 4-1 0,0-5 0 0,-3-5 0 0,2 0 1 0,1-8-2 0,0-1 1 15,3-3 0 1,1-1 0-16,1 0-1 0,-2 2 1 47,0 0 0-47,1-1-1 0,-2 3 2 0,-1-2-2 0,-1 1 1 0,1 2 1 0,-1-2-2 0,2-2 1 0,6 0 0 31,-3-3 0-31,2-2-12 0,-4 1 3 0,-2 1-1 0,0 2 7 0,-1 3 2 16,0 5-1-16,-2 2 4 0,-1 1-1 15,-2 3-2-15,2 1 2 0,1 3 1 47,-1 2-3-47,-1 0 1 0,4 3 1 0,-1-2-2 0,0 1 2 0,-1 3-1 0,1 0 0 0,-2 2 0 0,-2 5 1 16,-1 2-2 15,-3 6 2-31,-3 2 0 0,-1 3-1 0,-3 4 0 0,2 1 21 0,-4 3-14 0,3 1 0 16,-2 3-2-1,-1 0-6-15,-2 0 2 47,-1 5 3-47,-2 1-6 0,-3-2 3 0,0 6 0 0,-6 2 0 0,-1 0 6 0,-5 2 0 31,-4 2-5-31,-2 1 2 0,-4 2-2 0,-4 0-4 0,2-1 4 0,-5 1-1 16,0 0-2-16,-1-1 2 0,-3-1 1 0,-4 1-3 0,-3 0 2 0,0 1 8 62,-1-1-8-62,-4-3 3 0,-2 2-1 0,2-2-5 0,-4 1 4 0,-4 1 4 47,-1 1 1-47,-1-1 4 0,-7-2-3 0,3 0-2 0,-3-2-2 0,-1 1-1 0,-3-3-3 0,-2 0 0 0,-2-3 4 0,-2-1-6 0,1 0 4 0,-3 1-2 0,-2 0 0 0,-1 3 9 16,-4 2-1 46,-2 0-1-62,-2 3 1 0,-4 2-3 0,-1-2-5 32,-3 3 0-32,1-1 4 0,1-4-5 0,-2 0 2 0,2-1 1 0,-2-3-3 15,0-1 2-15,-1-4 2 0,0 4-5 0,-1 0 4 0,-3 1 11 0,0 2-3 0,-2 3 4 0,-1 2-2 0,3 2-7 0,-5 0 2 0,2 3-3 16,0-2-6-16,-4 1 4 0,3-2 2 0,4 0-6 47,-1 0 4-47,1 0-1 0,0-2-1 0,-1 2 0 31,0 0 3-31,-11 5-5 16,3 1 4-16,1 1-1 0,1 3-2 0,3-1 2 0,6-2 5 0,1 1-7 0,2-3 2 0,3 0 9 0,0-4-11 0,2 2 2 15,3-1 7-15,3-2-10 0,0 0 4 16,0 3-2 31,0 1 0-47,-2 3 0 0,1 1 1 0,-4 1-2 0,0 1 2 0,2-2 0 0,3-2-2 0,5-2 2 0,2-1 2 31,3-2-5-31,5-1 4 0,1 0 0 0,4 0-4 0,0 0 2 0,0 1-1 16,1 5-26-16,0 2-9 0,7 3-13 0,2 1-31 62,10 1-11-62,7 3-27 0,2 1-91 0,7 2-28 0,6 2-181 0</inkml:trace>
  <inkml:trace contextRef="#ctx0" brushRef="#br0" timeOffset="73718.5459">23064 13412 321 0,'0'0'0'0,"0"0"103"0,0 0-19 0,0 0-19 0,0 0-7 15,0 0-14-15,0 0 6 0,-11-29 9 16,8 29-17-16,1-2-5 0,0 2 7 0,2 0-5 15,0 0-7-15,0 5-30 16,0 6 3-16,0 8 4 0,0 8 6 16,0 5 1-16,0 4-5 15,-1-1 1-15,-5 1-2 16,-1-4-2-16,-1-3 9 62,-3-1 4-62,2-5-5 0,2-5-3 0,1-3-3 0,2-6-1 0,2-6-4 0,2-3 3 0,-2 0 4 0,1-3 12 0,0-5-9 0,0 2-4 0,1-2 10 0,0-4 1 32,5-1-2-32,4-7 1 0,6-5 6 0,9-5-4 0,9-9-5 15,8-8-6-15,10-4 8 16,5 0 10-16,3 3-7 0,-5 10-7 47,-7 10-9-47,-12 9-2 0,-14 11-4 0,-10 8-2 0,-8 2-13 0,-1 13-2 0,-2 2-56 0,-1 5-26 0,-3 3-61 31,-3 0-131-31,1-1-165 16</inkml:trace>
  <inkml:trace contextRef="#ctx0" brushRef="#br0" timeOffset="75365.7978">24700 13519 178 0,'0'0'0'15,"0"0"50"-15,0 0-8 16,-5 3 0-16,3-3 11 15,1 5 5-15,-1-4 9 0,1 1-1 0,1 3-10 0,0-3 7 16,0 2 8 0,1-2-11-16,5-1-1 0,2-1 13 15,6 0-7-15,-2 0-10 0,3-7-11 16,4-1-6-16,-3-3 6 0,1-2 4 16,0-3-11-16,-1 0 1 15,-1-2-3-15,2 0-5 0,-3-1-10 16,-3 3-8-16,-2 0-4 31,-6-1 3-15,-1 4 0-16,-2 0 14 0,-4 0 6 0,-5 3-5 31,-1 0-10-31,-4 2-5 0,1-1-9 0,-4 6 2 0,3 3-2 0,-4 0-4 0,2 7 2 0,-5 3 0 0,1 2 0 0,3 2-6 16,-2 5-14-16,5-2-33 0,-1 3-1 62,2 1-23-62,4 1-41 0,0 1-41 0,4-1-51 0,1 0-202 0</inkml:trace>
  <inkml:trace contextRef="#ctx0" brushRef="#br0" timeOffset="79247.6176">22647 13516 264 0,'0'0'0'16,"0"0"63"-16,0 0-34 0,0 0-18 0,0 0 2 15,0 0 10-15,0 0 15 16,0 0 6-16,0-19 10 0,0 16 6 16,0 3-10-16,-3 0-1 0,3 0 6 15,-4 0-20-15,-1 3-17 16,0 8-3-16,-3 0 1 0,0 4 7 15,-1-1 8-15,0 2-11 0,2-3-8 16,0-1-3-16,4-1-6 16,2-3-2-16,-1-1 0 0,1-4 0 15,1 1 0-15,-3-2 1 0,1 1 2 16,-1-3 7-16,0 1 8 0,1-1 0 16,2 0 2-16,0 0 21 0,0 0-15 15,0-3-9-15,2-3-5 16,4-4 2-16,3 0 5 0,3-2 5 15,0-6-9-15,2-4-6 0,4-1-5 16,1-4 1-16,1 1-1 0,0 0 1 16,0-1 11-16,-5 5 13 0,-3 3-1 31,-4 6-5-31,-4 7 2 0,-4 3 7 0,0 0-7 0,0 3-10 0,-4 6-14 16,-6 4-2-16,1 8 0 15,-4 0 0-15,-2 5 0 0,0 1 3 63,2 0-3-63,1-2 0 0,4-3 0 0,-2-5-1 0,5-3 1 31,-1-5 0-31,3-3 0 0,1-3 0 0,2 0 0 0,0-4 3 0,0-6-6 0,2-7 0 0,5-3 0 0,4-6 3 0,6-6 0 0,4-2-4 0,2-7 5 16,4 2-2-16,-1 3 2 15,-1 3 0-15,-5 3-2 47,-5 13 1-47,-7 3 1 0,-5 8 0 31,-2 6 0-31,-1 0-1 16,-1 9 0-16,-4 3-11 0,-3 3 12 0,-1 1-2 0,-1 0-12 0,-1 0-6 0,5-1-10 0,0-3-7 0,2-2 14 0,3-4 1 0,0-3-8 0,1-1 8 0,0 0-3 0,-1-1 0 16,0 0 13 46,-1 2-7-62,-1 1-54 0,-1 2-40 16,-2 2-19-16,-1 5-133 0,-5 3-177 0</inkml:trace>
  <inkml:trace contextRef="#ctx0" brushRef="#br0" timeOffset="83795.3742">27729 11426 481 0,'0'0'0'15,"0"0"77"-15,0 0-23 0,0 0 34 0,0 0-28 0,0 0-12 16,0 0-5 0,-152-23-3-16,129 31-8 0,-5 0-2 15,-1 6-4-15,1 4 4 0,-3 3-5 16,0 8-7-16,-2 3-5 0,-2 7-2 16,1 6 0-16,-2 6 2 0,2 9-2 15,0 8-3-15,1 6-2 0,1 7 0 31,2 7 1-31,2 4-3 0,0 4 0 0,6-2 4 0,2-1-5 0,7-8 2 47,6-5 2-47,7-6-1 0,7-11 5 0,14-4 4 0,13-7-2 0,12-8 3 0,8-8 4 16,6-7-8-16,7-9-6 16,4-11 5-16,3-9 2 46,0-1 1-46,-2-16 2 0,-2-5 4 0,-1-4-3 0,1-8-5 0,-1-4-3 32,4-5 0-32,0-2 8 0,5-5-2 0,1 0 0 0,4-5-2 15,-1-1-5-15,2-3 10 0,0-2-1 0,-6-4-2 0,-1 0 0 0,-10-1 1 0,-10-2-7 0,-11-3 1 63,-12 3-4-63,-10 0-1 0,-14-4 1 0,-10-1-2 0,-16-3-3 0,-12-1 1 31,-13 2 0-31,-11 8 0 16,-17 7 0-16,-16 12 0 0,-14 13 0 0,-16 13-4 0,-14 14 0 0,-10 8-20 0,-3 16-33 0,-2 12-6 0,5 13-29 0,8 12-68 0,8 11-53 15,9 3-75-15</inkml:trace>
  <inkml:trace contextRef="#ctx0" brushRef="#br0" timeOffset="89545.3382">28135 9132 379 0,'0'0'0'0,"0"0"104"0,0 0-38 15,0 0 13-15,0 0-15 16,0 0-22-16,0 0-2 0,0 0 26 16,0 0-5-16,-4-125-6 15,8 114 1-15,0 0-10 0,-2 4-15 16,-1 3 4-16,-1 1 5 0,0 3-1 15,0 0-3-15,-2 0-13 0,1 0-7 16,1 0 3-16,-1 0-1 0,1 3-1 16,0-1-1-16,0 1-3 15,0 1-6-15,1 1-3 0,0 0 2 16,2 1-3-16,0-4-1 0,1 4 1 16,2 0-1-16,-2 0-2 0,3 1 0 15,-4-1 4-15,-1-3-4 16,1 4 5-16,-3-5-4 0,3 3 0 15,-1-1 4-15,-1-3-4 0,1 3 5 16,-2-2 7-16,0-2-5 0,0 0-1 16,1 1-2-16,1 1-3 0,1 2-1 15,4 3 3-15,-2-3-4 16,1 3 0-16,1 2 2 0,0 1-2 16,2-1 0-16,-2 4 0 0,1-1 3 62,-2-3-3-62,2 6 0 0,-1-2 2 0,1 4-2 0,-1 1 0 0,1 0 6 47,0 3-3-47,0-2 3 0,-2 1-4 0,3-1 0 0,-7 4 5 0,2 2-5 0,1 4 0 0,-2 5 5 0,0 2-2 0,-2 3-1 0,-1-3 2 0,1 2-4 0,1-4-1 0,-1 0 3 16,-1-4-3-16,0-1-1 62,1-1 0-62,0-3 3 0,1-1-3 0,5 5 0 0,-6-1 5 0,4 3-4 31,-2 3 6-31,0 3-3 0,1 5-1 0,-1-2 3 0,1 2-5 16,-3-2 0-16,3 0 2 0,-2-3-3 0,2 0 0 0,-1-1 0 0,1-1 2 0,0-3-3 0,-1-2 2 0,0 0-2 62,-1-1 1-62,-1 2 0 0,-1 0 2 0,0 1-3 0,-1 2 2 0,-6 0 1 47,0 1-2-47,-2 0 3 0,-2-2-4 0,0 1 0 0,1-1 2 0,-2-3 1 0,4-2-2 0,3 0 0 0,0-5 0 0,4 3-2 0,-4-1 4 0,2 0-2 0,-1 2 0 0,1 1 0 16,-2 1 1-16,-2 3-1 0,0 3 0 62,-5 1 1-62,1 4-2 0,-1 1 2 0,-2-4 1 0,2-3-2 32,2-1 0-32,1-4 6 0,3-1-6 0,0 2 0 15,1-3 4-15,1 1-4 0,3 3 0 0,1 0 4 0,0-2-4 0,0 2 0 0,-1-3 6 0,-1-1-6 0,-1-2 0 0,0-2 4 63,-3 1-4-63,-1-4 0 0,1-1 5 0,-3-3-6 0,3-4 2 0,0-1 2 31,-1 0-3-15,3-2 0-16,-2 0 2 0,3-3-2 0,-2 2 0 0,2 0-1 0,1-1-2 0,2 3 6 0,0-1-6 0,0-1-35 0,0-1-2 0,0-1-20 0,0-3-26 0,-4-3-2 15,2 0-49-15,-3-8-49 0,1-2-64 63,-3-5-82-63</inkml:trace>
  <inkml:trace contextRef="#ctx0" brushRef="#br0" timeOffset="89782.7694">27975 11681 858 0,'0'0'0'0,"0"0"74"0,0 0 24 0,0 0-2 0,0 0-21 0,0 0-16 0,0 0-14 0,0 0 4 16,0 0 3-16,50 395-15 0,-48-370-8 15,4-7-12-15,0-10-10 0,4-7-1 16,0-2 7-16,1-15-2 15,2-8 0-15,1-10-3 0,4-11-8 16,3-1 0-16,-2-7 0 16,5 1-1-16,-2-2-30 62,-3 2-20-62,1 2-41 0,-7 5-74 0,2 4-63 0,-7 2-120 0</inkml:trace>
  <inkml:trace contextRef="#ctx0" brushRef="#br0" timeOffset="90820.4482">27729 8204 529 0,'0'0'0'0,"0"0"31"16,0 0 43-16,0 0-8 0,0 0-6 16,0 0 27-16,0 0-19 0,0 0-14 15,0 0-9-15,-114-125-10 16,88 125-4-16,-3 7 3 0,-3 6-10 16,-2 4-4-16,-2 5-2 0,-4 6-1 0,-3 3-1 15,-3 4 1 1,0 5-5-16,-2 0-2 0,2 4 0 15,-3 4 0-15,5 2-3 32,5 3 2-32,1 2 6 0,8-1-4 0,8 1-1 0,2 0-2 0,4 1-4 0,6 1-2 15,2-2 2-15,5 0-3 0,3-4 0 16,4-1 5-16,10-1-2 0,3-1 2 47,6-1 3-47,4-7-4 0,6-3 0 0,1-4 4 47,4-5-5-47,2-3 2 0,6-6 7 0,6-4-1 0,2-5-3 0,7-1 2 0,-1-6-6 0,5-2-1 0,0-1 4 0,-2-2-6 0,3-4 3 0,-1-6 1 15,0-3-4 1,1-1-1-16,-1 0 1 0,1-2-2 47,1 1 0-47,-3 0 37 0,0 0-28 0,-6 1-6 0,-1-3 3 31,-2 0 0-31,-6-1-1 0,0-3 5 0,-2-2-5 0,1-3-5 0,3-6 0 16,1-3 10-16,2-7-6 0,4-5 5 0,-1-6-6 0,-2-3 0 0,-2-1 7 0,-7 2-3 0,-8 1-2 15,-13 1-1-15,-8 5-3 47,-8-2 0-47,-9 4 5 0,-4-2-5 0,-8 0-2 0,-2-4 2 0,-1-1 1 0,-2-2-4 31,-3-1 4-31,-2 3-1 16,-9 1-1-16,-9 4 3 0,-7 8-4 0,-12 6 2 0,-15 9 25 0,-11 15-17 0,-16 4-9 0,-9 8 0 0,-11 13 3 16,-4 7-6 31,-1 9 1-47,4 4-31 0,7 11-29 0,10 10-19 0,6 12-43 46,12 12-116-46,1 4-136 0</inkml:trace>
  <inkml:trace contextRef="#ctx0" brushRef="#br0" timeOffset="95673.1283">30854 11150 627 0,'0'0'0'0,"0"0"56"16,0 0 7-16,0 0-25 0,0 0 1 16,0 0 13-16,0 0 4 0,0 0-8 15,77-52-18-15,-52 51-5 0,5 1 8 16,5 3-5-16,4 3-3 15,9 2 3-15,7-2-6 0,8 0-8 16,3 4-1-16,1-2-3 0,-2-2-1 16,0 2-2-16,-4-2 3 0,-6 1-2 15,-6 0 0-15,-12 2 2 0,-12 1-5 0,-10-3-5 63,-7 1 0-63,-7 1 5 31,-1-4 6-31,-1 3 3 0,-11-3 0 0,-3-1-4 0,-11-1 2 0,-10 2-6 0,-2-5-5 0,-7 5 3 0,-2-3-3 0,5-1-2 16,-2 4 2-16,-2 1 1 0,6 0-3 0,1 4 2 0,1 1 1 0,5 0-3 62,1 3 2-62,6 1-2 0,7-1-1 0,5 3 4 0,6-3-1 0,5 1-2 0,3 3 0 31,6-2 2-31,9 0-1 0,2 2 0 16,10 0 4-16,3-3-2 0,4 1-1 0,1-2 0 16,-2-5 0-16,-7 0 0 0,-12-5 0 0,-9 1-2 0,-5-1-1 0,-3-1 2 0,-8 3-2 47,-6-2 3-32,-7 0 2-15,-1 3-4 0,1 0 2 0,2 0 0 0,5 2-1 0,6 3 0 31,4 3 0-31,2 1-4 0,2 3 5 0,2 3-1 0,1-2 0 0,0 4 0 0,6-3 0 0,-1 2 0 0,6 6 0 0,6-2-1 16,-1 4 2-16,8 1-1 0,4 4 0 0,0 4 1 16,2 2-1 31,1 5 1-47,-3-1-1 0,-5 4 0 0,0 4 2 0,-5-1 5 31,-7 3 4-16,0 3-3-15,1 2-6 0,-2 0 2 0,4 3-4 0,1-2 0 0,4 1 0 0,-2 2 2 0,4-5-3 0,-9 4 2 0,-1-3-1 0,-5 1 0 0,-6 3 30 0,0-2-1 16,-8 0-7 47,-6 1-4-63,-2-1-7 0,0 2 0 0,-5-1 7 0,7 0-1 0,1-2-9 31,-3 1 1-31,4-3-5 0,0 0-2 0,0 0 9 0,0-4-2 0,-4 1 5 0,-5-3 5 0,-4-4-4 0,-7-2-3 0,-7 1-1 0,-1-8-6 0,-13 0-4 15,-4-6 5-15,-3-5-5 0,-9-2-1 63,-6-6 0-63,-7-5 5 0,-4-2-5 0,-5-5 0 0,0-2 4 31,-3-3-4-31,-3-3-34 0,6-2-14 0,1-1-35 16,6-5 14-16,5-2-24 0,2 1-77 0,6 0-31 0,5-4-128 0</inkml:trace>
  <inkml:trace contextRef="#ctx0" brushRef="#br0" timeOffset="98558.3997">24390 9055 661 0,'0'0'0'0,"0"0"136"15,0 0-55-15,0 0-1 16,0 0-7-16,0 0-7 0,0 0-19 0,0 0-26 16,0 0-2-16,36-35 2 15,-8 31 7-15,4 3-2 0,9 1 3 16,12-2-2-16,5-2-1 0,11 1 9 16,10-4-16-16,5-2-13 15,4 3-3-15,5-3 8 0,3 5-7 16,-2-1-2-16,-2-1 1 15,-4 3-3-15,-3 2 0 0,-6 0 0 0,-8 1 2 16,-5 0-3-16,-7 0 2 16,-7 0 0 31,-7 0-2-47,-8 0-3 0,-11 0-15 31,-7 0-20-31,-9 0 5 0,-6 0-10 0,-4-1-11 0,0 0 16 0,-8-2-19 0,-1-2-41 0,-3 1-23 0,-2-4-30 0,1-1-144 0</inkml:trace>
  <inkml:trace contextRef="#ctx0" brushRef="#br0" timeOffset="98809.4605">25817 8754 757 0,'0'0'0'0,"0"0"58"0,0 0 31 16,0 0 3-16,0 0-8 0,0 0-11 15,0 0 3-15,0 0-24 0,0 0-20 16,387 124-1-16,-356-99 2 16,-14 0-6-16,-11 0 3 0,-12 0 7 15,-12-2 2-15,-13 2 2 0,-5 2-11 16,-7-2-20-16,-8 2-10 0,-13 0 0 16,-7 3 5-16,-7 0-5 0,0 0-125 15,0 4-34-15,5-6-246 16</inkml:trace>
  <inkml:trace contextRef="#ctx0" brushRef="#br0" timeOffset="102273.5869">6041 1358 697 0,'0'0'0'0,"0"0"23"0,0 0 57 0,0 0-5 0,0 0 3 16,0 0-5-16,0 0-37 16,0 0-13-16,-31 6 4 0,25 1-4 0,-1 6-2 15,2-1 5 1,-3 5-1-16,2 1 1 0,2-3 3 15,-2 6-10-15,-2-3 2 0,-1 5-3 0,-2 6-6 0,-3 0-7 16,1 3-3 0,-6 3 2-16,0-1-3 0,0 4-2 15,-3 3 2-15,0-2 3 0,-1 1-5 32,-1-4 2-32,0-1 3 15,3-5-2-15,0-1 4 0,0-2 0 0,3 0-1 0,3-2 1 0,3-1-4 16,2-3-1-16,0-2 2 0,4-3-4 62,0-4 1-62,5-5 0 0,1-2 1 0,0-1-20 0,0-1-37 32,0-3-15-32,0 0-42 0,7-6 25 0,-2-6-32 0,2-1-60 0,-1-5-82 0,-2-3-129 0</inkml:trace>
  <inkml:trace contextRef="#ctx0" brushRef="#br0" timeOffset="102582.9259">5520 1880 750 0,'0'0'0'0,"0"0"82"0,0 0 12 0,0 0-8 16,0 0-4-16,0 0-17 0,0 0-8 0,0 0-10 15,0 0-8-15,-22 398 3 0,12-359 4 16,0-10-11-16,4-5-5 15,2-9-2-15,1-4 4 0,3-8 0 16,0-2-13-16,3-1-3 0,8-13 2 0,10-9 10 16,9-13-12-16,8-7-13 15,6-5-4-15,4 0 2 16,-1 3 2-16,-4 7-4 0,-4 3-41 16,-3 12-52-16,-3 6-74 62,-3 1-43-62,-5 4-177 0</inkml:trace>
  <inkml:trace contextRef="#ctx0" brushRef="#br0" timeOffset="130399.8916">18006 11707 465 0,'0'0'0'0,"0"0"162"16,0 0-65-16,0 0-15 0,0 0-8 0,0 0-4 15,0 0-7-15,-13-20-4 0,13 20-23 0,0 0-15 16,0 0-7-16,0 7 13 16,3 8 7-16,-3 4-1 0,0 4-3 15,-5 4-12-15,-4 4 4 16,-2 1-3-16,1-2-8 0,1-2-3 16,1-3 6-16,5-8-4 15,2-1 0-15,1-4-3 0,0-2-5 0,3-2-3 31,4 0 2-31,1-3 3 0,9-2-2 47,-1 2 10-47,9-5 2 0,4 1-4 0,4-1-2 0,8-4-2 0,4-4-3 32,3-3 3-32,3-2-4 0,1 0-4 0,-1 0 4 15,4 0 0-15,-4 4-2 0,-2 0 0 0,-2 5 0 0,-8 1 1 0,-1 2-1 0,-2 1 0 0,-9 0 0 16,-2 1 1-16,-2 5 0 0,-4-2-2 47,-3 2 2-47,-1-1-1 0,-4-3 0 0,-1 1 0 31,-5-3 3-31,1 0-4 16,-4 0 2-16,1 0 2 0,-2 0-1 0,1 0 7 0,-2 0 2 0,0 0 9 0,0-3 9 0,0-3-10 0,1-4-13 0,-1 0 0 0,0-3-5 15,0-2-2-15,0 1 2 16,0-5 3 31,0 0-6-47,0-4 4 0,0-2-2 0,0 0 0 0,4-3 0 0,1-1-1 0,1-1-2 0,1 0 3 31,-1 2 0-31,0 2-7 0,0 2 9 0,4 2-4 0,-4 3-2 0,3-1 3 0,-1 7 0 0,1 1-5 0,-4 2 8 16,-1 4-3-16,0 1-2 15,-4 1 6-15,0 4 0 0,-10 0-2 16,-4 0 2-16,-7 3-3 31,-10 4 0-31,-6 2 0 0,-7 1 8 0,-4 3-9 31,-6 1 2-31,1 1 1 0,1-3-4 16,3 1-10-16,3 0-33 0,7-1-35 0,5-1-27 0,5 3-35 0,7-3-94 0,4 0-27 0,-2-3-249 0</inkml:trace>
  <inkml:trace contextRef="#ctx0" brushRef="#br0" timeOffset="131094.8066">16856 12028 442 0,'0'0'0'15,"0"0"115"-15,0 0-15 0,0 0 2 0,0 0-31 16,0 0-8-16,0 0 2 16,0 0-9-16,0 0-11 0,-22-28 0 0,22 26-14 15,1 1-17-15,5-1 0 16,4-2 15-16,5 2 4 0,5 2-1 16,5-3-3-16,6 0-4 15,4 1 4-15,2-1-4 0,3 0-3 0,-1-1-2 16,0 2-2-1,0-1-9-15,-6 1-7 0,-2 0 3 32,-5-1-4-17,-4 0-2-15,-1 1 2 0,-7-1 3 32,-3 3-4-32,-4-1 0 0,-3-1 0 0,-2 1-16 0,0 1-16 0,-2 0-15 0,0 0-26 0,0 0-11 0,0 0-27 0,-7 0-149 0,-3 0-69 15,0 0-159-15</inkml:trace>
  <inkml:trace contextRef="#ctx0" brushRef="#br0" timeOffset="131373.254">17247 11843 596 0,'0'0'0'0,"0"0"99"0,0 0-15 0,0 0-13 0,0 0-17 0,0 0-15 16,0 0 10-16,0 0-9 16,0 0-5-16,244 15-1 0,-221-5-1 15,-3 3-6-15,-2 2-5 0,-8 0-3 16,-3 0 6-16,-5 0 14 0,-2 1 4 16,-8-2 3-16,-3 2 5 0,-7 3-11 15,-2-1-9-15,-4 1-6 0,-3 0-14 16,-1 3-9-16,1-4-3 15,1 0 2 1,3-5-2-16,5 1-62 0,-2 0-11 0,9-7-40 0,2 3-94 31,2 1-60-15,2-6-206-16</inkml:trace>
  <inkml:trace contextRef="#ctx0" brushRef="#br0" timeOffset="132082.7583">19053 11687 442 0,'0'0'0'0,"0"0"186"0,0 0-98 0,0 0 6 16,0 0-45-16,0 0-4 15,0 0 16-15,0 0 0 16,0 0-2-16,115-23-4 0,-87 27-17 16,-1 0-14-16,-3 4-13 0,-2-1-6 0,-1-3-3 15,-4 2-2 1,0-2 0-16,-3-2 0 0,-3-1-78 0,1-1-35 15,-4 0-50-15,-4-3-85 0,-4-7-118 0</inkml:trace>
  <inkml:trace contextRef="#ctx0" brushRef="#br0" timeOffset="132311.2525">19427 11584 654 0,'0'0'0'0,"0"0"167"0,0 0-46 0,0 0-22 0,0 0-23 16,0 0-18 0,0 0-8-16,0 0 12 0,0 0-10 15,171 171-3-15,-182-151 2 0,-6 1-20 16,0-1-10-16,-5 3-7 0,-3-3-7 16,-6 2-5-16,-2 3-4 0,-2 0-45 15,2-3-41-15,8 4-71 16,3-4-73-16,7-4-147 0</inkml:trace>
  <inkml:trace contextRef="#ctx0" brushRef="#br0" timeOffset="135612.7342">21261 11861 385 0,'0'0'0'0,"0"0"86"0,0 0-10 0,0 0 22 15,0 0-17-15,0 0-37 16,0 0-9-16,0 0-14 15,-9-21-10-15,9 12 1 0,0 0 14 0,0-4 18 0,0 1 8 16,-3-2 12-16,-4-5-8 16,3-1-7-16,-3-1-7 0,3-3-17 15,0-3-8-15,-1-2-9 16,0-7-3-16,1-3-4 0,3-5-2 16,1 1 2-1,3 1 0 1,2 4-1-16,2 6 0 0,0 6 16 0,3 5 7 0,-2 7 1 0,-3 0-1 15,5 3-5-15,1 2-5 16,3 0-4-16,9 3-5 47,6 1 5-47,5 1-3 0,2 0-3 0,-2 1 2 0,0 0-2 0,-2 2-3 31,-2-1 0-31,-5 0 5 0,-2 1-6 0,-4 1 2 0,-4 0 0 0,-3 5-1 0,-3 1-80 16,-6 2 11-16,-1 3-62 0,-2-2-32 0,-3 2-45 0,-9-2-297 15</inkml:trace>
  <inkml:trace contextRef="#ctx0" brushRef="#br0" timeOffset="135837.3482">21313 11449 830 0,'0'0'0'16,"0"0"114"-16,0 0 6 0,0 0-38 15,0 0-16-15,0 0-21 0,0 0-16 16,0 0-16-16,0 0-9 0,301-28-1 16,-281 31-1-16,-4 1-2 0,-2 1 0 15,-3-4 0-15,-3 2-31 16,-2 1-10-16,-1 1-23 0,0-1-33 15,-3-1-9-15,0 1-21 0,-2-3-104 16,0 1-78-16</inkml:trace>
  <inkml:trace contextRef="#ctx0" brushRef="#br0" timeOffset="136316.4797">21814 11416 489 0,'0'0'0'0,"0"0"186"16,0 0-83-16,0 0-36 0,0 0-9 15,0 0-16-15,0 0-13 0,0 0 5 0,0 0-5 16,1 25-4-16,-1-13 2 16,2 3-1-16,-1-1 1 0,3 4 4 15,-3 2-4-15,-1 3-3 0,0 0-2 16,-1 4 0-16,-3-2-6 0,3 0-3 16,0-3-6-16,0-4-3 15,1-2-5-15,0-3 2 0,0-5 2 47,0-2-3-47,0-1 0 0,1-2 2 0,0-3-2 0,-1 1 0 0,0 0 2 0,0-1-3 0,0 1 2 16,0-1 1-16,0 0-2 0,0 0 0 15,0 0 0-15,0 0-18 0,1 0-1 16,0-1-8-16,2-2-35 0,-3-4-26 16,0 2-28-16,0-2-47 0,0-4-61 15,0-2-143 16</inkml:trace>
  <inkml:trace contextRef="#ctx0" brushRef="#br0" timeOffset="136472.903">21814 11329 822 0,'0'0'0'16,"0"0"38"-16,0 0-18 0,0 0 0 15,0 0-16-15,0 0-5 0,0 0-57 16,0 0-104-16,42 51-119 16</inkml:trace>
  <inkml:trace contextRef="#ctx0" brushRef="#br0" timeOffset="137017.0938">21957 11475 487 0,'0'0'0'0,"0"0"129"0,0 0-36 0,0 0-9 0,0 0-22 16,0 0-16-16,0 0-2 0,0 0-1 0,0 0-4 15,39 197-5-15,-41-184-13 16,0-2-10 0,-1-6-3-16,2-2-5 0,1-3 0 0,-2 0 3 15,0-5 3 1,2-7-6-16,0-3-3 0,1-4 0 0,10-1 0 0,4-1 0 15,4 0 0 48,7-1-4-63,5 4 6 0,2 1 15 0,1 3 10 0,-1 2-2 16,-3 5-12-16,-3 3-5 15,-3 4-5-15,-5 0-4 0,-4 3 2 0,-3 1 1 16,-2 0-3-16,-4-1 2 0,-3-2 0 0,0 1-1 0,-3-2-4 0,0 0 5 0,0 0 3 0,-1-5 1 0,-6 4-7 0,0-2-4 62,-3-1 5-62,0 3 0 0,-2 1-6 0,1 0 7 0,0 8 0 0,1 3 13 0,-2 1-6 0,3 3-3 0,1 1-2 0,2 3 0 0,2-2-1 32,3 2 0-32,1-3 1 0,7-2-1 0,3 1 0 0,6-5 8 0,2 2 8 15,3-3 0 32,4-2-6-31,-1-1-3-16,6 0-6 0,0-2 0 0,1-2 0 0,-1-2-4 15,2 0-26-15,-3 0-30 16,0-3-45-16,-7-3-50 0,-6 0-3 0,-2-4-111 0,-7-2-124 16</inkml:trace>
  <inkml:trace contextRef="#ctx0" brushRef="#br0" timeOffset="137152.9484">22471 11521 652 0,'0'0'0'0,"0"0"80"0,0 0 1 0,0 0-17 0,0 0-17 0,0 0-20 0,0 0-16 0,0 0-9 0,0 0 0 15,-155 115-1-15,149-100-2 16,1 2-74-16,5-5-22 0,0-2-94 16,0-3-61-16</inkml:trace>
  <inkml:trace contextRef="#ctx0" brushRef="#br0" timeOffset="138372.1915">22778 11470 626 0,'0'0'0'0,"0"0"121"0,0 0-76 15,0 0-5-15,0 0 6 16,0 0 0-16,0 0 5 0,0 0 1 0,0 0-5 16,4 39-13-1,-4-24 2-15,0 1-5 0,0 2-2 16,1-2-7-16,0 1-4 0,2-1-4 15,0-3 1-15,1 0-4 0,-1-2-5 16,1-5 0-16,-1-1 5 16,0-1-6-16,0-1-3 0,-1-1-1 15,0-2 2-15,2 0-1 0,-2 0-1 16,-1 0-1-16,1 0 0 0,0-3 0 16,3-2 2-16,0-1-2 0,4 0 0 15,-1-5 0-15,2 3 0 16,2-3-2-16,-2 3-3 0,0 0 1 15,-4 5 2-15,-3 3 2 0,0 0 0 16,-1 0-6 15,-1 2 5-31,2 2 0 0,-2 3 1 0,3-1 0 0,-4-5 0 0,1 2 0 32,1-2 0-32,1-1 0 0,4 0 0 0,-1-1 3 0,3-3-4 0,4-6 1 0,4 0 0 15,2-1-23 32,2 0 20-47,0 1-4 0,1 1-5 0,-4 3 7 0,-2 2 2 0,-2-3-4 31,-2 1 2-31,-3 2-2 0,-1 0-5 0,2 0 1 0,-3-3 3 0,2 0-3 0,-1-1 8 0,1 1-11 0,-3 0 3 0,-1 1 11 16,-2 5 0 0,-1-1-1-16,-1 1 1 0,-1 1 2 0,0-1 2 0,-1 1 6 15,-4 0-2-15,0 0-6 16,-1 2-2-16,-1 3 0 0,2 4 1 15,-3 0-2-15,1 3 2 16,1 1-2-16,-4-1 2 16,7 1 0-16,-3-1-2 0,3-1 2 0,3-1-1 0,0-2 0 15,4-2 0-15,2-3 1 0,4-3-2 47,2 0 2-47,1-2 3 0,5-5-4 0,4-1 0 31,1 1 3-31,0-3-3 0,0 4 0 0,-3-1 0 0,-3 4 0 0,-1-2 0 0,-4 1 0 0,-1-2 1 0,-2 1-1 16,-1-1 3-16,-1-3-4 16,1-1 2-16,2 1 0 0,-1-1-1 0,1 3 0 15,-6 2 0 17,0 3-1-17,-4 2 2-15,0 1 0 0,-5 6 6 0,0 6 6 0,0 2-6 0,1 0-3 0,1-3-2 0,3 1-1 16,0-6-2-1,4 0 2-15,4-3 0 0,7-4-1 0,1 0 3 0,3-7 2 16,3-5 0-16,2-3-3 0,2 1 0 63,4-5-2-63,2-3 0 0,-1-1 2 0,3-5-1 0,0-1 0 0,2-2-1 31,-4-5 0-31,-1-7 3 0,-6-1-2 0,0-8-2 0,-4-3 1 0,0 2 0 0,-3 5-15 0,-2 7 14 0,-5 13 1 15,-6 10 0-15,-3 10 0 0,-2 8 1 47,-4 0-2-47,-5 13-6 0,-5 9 6 0,-3 8 1 0,0 15 0 0,0 7 2 0,2 7-3 32,4 3 2-32,2 0 3 0,5-6-4 0,4-4 0 0,0-6 9 0,0-9-8 15,6-5 1-15,2-5-1 0,-2-3-2 0,-1-7-8 0,-2-5-56 0,-3-3-108 63,-3-5-10-63,-6 0-75 0,-10-4-286 0</inkml:trace>
  <inkml:trace contextRef="#ctx0" brushRef="#br0" timeOffset="139572.7109">23871 11639 454 0,'0'0'0'0,"0"0"9"0,0 0-8 0,0 0 29 15,0 0 26-15,0 0 13 16,0 0-2-16,0 0-6 0,0 0-21 15,25-63-5-15,-14 40 21 0,3-4 6 16,1-4-6-16,6-8-7 16,0-6-7-16,6-4-5 0,4-6-8 15,0-7-10-15,0-3-9 0,-1-3-6 16,-7 0 2-16,-5 5 3 47,-4 6 6-47,-7 11 8 0,0 11 19 31,-6 13 3-31,0 9-6 0,-1 8-3 0,0 5 5 0,-4 11-29 0,-5 12-10 0,-1 16 1 0,-2 13 13 0,-1 9 8 0,0 5 2 0,-1 1-7 16,2-2-8-16,0-8-6 0,2-4-2 15,4-3-1-15,3-7-3 47,3 0 2-47,0-10-2 0,3-3-79 0,1-5-4 0,1-3-36 0,-4-7-65 0,-1 2-26 31,-4-5-68-31,-8-3-326 0</inkml:trace>
  <inkml:trace contextRef="#ctx0" brushRef="#br0" timeOffset="141172.8898">21209 12097 470 0,'0'0'0'0,"0"0"156"0,0 0-48 16,0 0-21-16,0 0-39 15,0 0-32-15,0 0 28 0,0 0 16 0,24 17-1 16,0-10-21-16,7-1-10 0,9-5 1 15,8-1-5-15,15 0-7 16,8-9-5-16,16-6-3 16,10 1 2-16,12-5 1 0,7-2 5 15,6 2 9-15,3-3 6 63,5 2-5-63,7 0-2 0,2-1 19 0,3 6-21 0,-2 0-17 31,-7 3-5-31,-2 3 1 0,-6 1 1 16,-6-1-2-16,-6 4 0 0,-6-4 1 0,-8 7-1 0,-11 0 0 0,-11 2 0 0,-14 0-2 0,-13 0-1 0,-12 4 2 0,-13 2-6 0,-8 0 4 0,-12-3 0 0,-4 3-4 15,-1 0 11-15,-6-2 14 0,-6-1 4 47,-7 2-10-47,-5-1-2 0,-5 1-1 31,-5-3-2-31,-8 6-2 0,-2-1-6 0,-9-3 0 0,-7 2 4 0,-5 0-5 0,-11-6 0 0,-9 1 0 0,-7 1-22 0,-17-2 8 0,-8 1-4 16,-15 5-4-16,-11 2 7 0,-9 2-1 63,-8 1-20-63,-4 4 7 0,2-1 1 0,1 2-13 0,12-3 15 0,12 1 22 31,18-3 3-31,15-7 4 0,16 1 6 0,14-2 11 0,17 0 5 0,14 0 4 15,16 0 13-15,13-2-6 0,14 1-12 0,16 0-19 0,23 1 16 0,24 0 9 0,26-4-5 16,27-12-4-16,25-12-5 0,16-4-8 47,11-1-2-47,3-2-2 0,-1 4-5 0,-7 7-26 0,-9 7-74 0,-15 3-152 31,-30 8-261-15</inkml:trace>
  <inkml:trace contextRef="#ctx0" brushRef="#br0" timeOffset="144343.7546">20938 11921 456 0,'0'0'0'0,"0"0"33"0,0 0 24 0,0 0 13 0,0 0 4 15,0 0-5 1,0 0-24-16,0 0-12 0,-14 62 6 0,11-33-5 15,0 2-6-15,-2 3 7 0,2 4-3 0,-3 0-1 16,2 0-1-16,-5-1-2 16,3-1-5-16,-1-1-3 0,-3-1-12 15,-2-2 0-15,0 0 2 16,-3-1 6-16,-1 1-2 16,0-3-3-16,-3-3-3 0,1 0-2 15,1-2 3-15,1-3 4 0,-3-1 1 0,3-1 4 47,-5-1-8-47,2-3-3 0,-1-2 0 0,3-2-3 0,-3-3-2 0,1-2-2 47,-1 1 0-47,0-1 4 0,0 0-5 0,-2 1 2 0,3 0 0 0,-6 1-1 0,0-1 4 0,-1-1 4 0,-2 2 5 0,1-4-1 16,-2-1-8-16,0 0-4 62,-1-2 0-62,2-1 4 0,-1 0-3 0,-3 0 0 31,1-4-1-31,1 1 0 0,-2-1 0 16,3-1 1-16,1-2-1 0,-1 0 0 0,2-3 1 0,0 0-1 0,-1-3 0 16,4-2 3 30,-6-4-2-46,1 0 7 0,-3-4-1 0,-2 1-4 0,0-1-2 0,-1 4-1 0,0-1 0 32,2-1 3-32,1 1-3 0,3-2 0 0,3 1 0 0,4-1 3 15,1 3-4 1,-1-5 2-16,3 2 3 0,0 4-4 0,-2-6 0 47,4 3 3-47,-3 2-4 0,-3-2 2 0,3 5-1 0,-2-1 0 0,2-1-10 31,4 6-1-31,3 0-9 0,7 8-11 0,2 2-22 16,4 2-28-16,0 0-33 0,2 0-63 0,6 6-16 0,-1-1-95 0</inkml:trace>
  <inkml:trace contextRef="#ctx0" brushRef="#br0" timeOffset="144766.6239">19517 12243 794 0,'0'0'0'0,"0"0"109"0,0 0-14 16,0 0-16-16,0 0-22 0,0 0-22 0,0 0 0 16,0 0 10-16,0 0-9 15,-154-53-5-15,135 44-1 0,2 3-9 16,0-1-7-16,3 5 2 0,-1 2 3 16,0 0-3-16,1 0-10 0,2 6-2 15,1 0-1-15,2 1 0 16,3 5 0-16,-2 0-3 0,3 5 0 15,1 2 0-15,3 0 0 0,1 4 0 16,7 5 0-16,4 0 4 0,2 2-2 63,7 2 2-63,1-6-2 0,3-1-1 0,1-5 2 0,2-5-1 15,1-3 3 16,-1-1 6-31,2-4 3 0,-5 0 5 0,-1-4-8 0,-3 0-6 0,-4 0-4 0,-2 1 2 0,-4 1-2 0,0-2-1 0,-2-2 0 0,-2 1 0 0,-1-2-56 0,0 0 1 0,1 0-27 16,-4 1-51-16,0 0-37 16,-2 1-68 31,-3-2-342-47</inkml:trace>
  <inkml:trace contextRef="#ctx0" brushRef="#br0" timeOffset="149731.7281">27308 9001 310 0,'0'0'0'16,"0"0"6"-16,0 0 10 0,0 0 21 0,0 0-8 15,0 0-2-15,0 0 15 16,0 0 16-16,10-5-7 16,-7 5 3-16,-2-2-17 0,-1-1-4 15,2 2 10-15,-1 1-6 0,-1-2-5 0,0 2 0 16,0 0-11-16,0-1-3 15,1-1-7-15,-1 0-4 0,0 2-1 16,0-2-1-16,0 1 0 0,0 1-3 0,0-2-1 16,0 2 0-16,0-2 3 15,0 2 8-15,0 0 11 16,-1-1 3-16,1 1-3 0,0-1-7 16,0 1-3-16,0 0-1 0,0-2-6 15,-1 1-2-15,1-1 0 16,0 1-2-16,0-1 0 0,-2 2 1 15,2 0-3-15,0 0 0 0,0 0 19 16,0 0 0-16,0-3 1 0,-3 2-5 16,1 1-6-16,-2 0 0 0,0 0 1 15,1 0-2-15,-2 0 3 0,1 0 3 16,-1 0-3-16,-1 0-3 0,-3 1-4 16,0 2-3-16,-4 2 2 15,-4-1-3-15,-5 4 0 0,-8 0 6 16,-5 2-5-1,-6 1 8-15,2-1 2 0,2 0-1 0,3 0-5 32,2-3 0-32,4 1-2 0,2 1 2 0,3-1-2 0,2 0-4 0,3 1 2 15,-3-3 1-15,2 1-3 63,-2 2 1-63,3-4 0 0,4 3 0 0,4-5 0 0,5 0-1 31,5-3 1-31,0 0-5 0,0 0 2 0,0 0 3 0,5 0 0 16,2-1 5-16,3-4-4 0,1-2-1 0,2 1 0 0,3 0 0 0,2-4 0 0,3 1 0 0,3-3 0 0,7-1-2 0,4 0 3 0,2 0-2 62,4-2 0-62,-1 0 1 0,-1 5 0 0,-3-2 0 0,-4 5 0 0,-5 0 0 0,-2 2-1 16,-6 1 1-16,-6 0 0 31,-4 3 0-31,-8-1 0 0,-1 1 0 0,0 1 0 0,-8 1 5 0,-3 5-5 0,-4 2 0 0,-8 2 7 0,-3 1-7 63,-5 2 0-63,-2 0 3 0,5-1-4 0,-4 1 2 0,-1-1 6 0,-1-1-4 0,-5 3-1 0,-5 1 1 31,-6-1-3-31,-4 4 0 0,-6 1 4 0,-4 0-3 0,-2 1-2 0,-1 1 2 0,-1 0-2 0,1 1-1 15,1-3-2-15,1 2 0 0,5-3 1 0,4 1 3 0,4-3 0 16,5-1 0-16,3-2 0 47,2 1 0-47,2-1 0 0,-1 1 1 0,-1-2-1 0,1 0 0 0,-4 2-1 31,1 2 1-15,-1-1 0-16,-1 0-1 0,0-1 1 0,0 0-5 0,8-2 2 0,0 0 2 0,7-2 2 0,0 0 0 0,0-1-2 0,0 0 2 0,0 1 1 0,-3 1-2 62,0 0 0-62,-2 0 2 0,1 1-3 0,-1 0 0 47,1 0 1-47,1 0 1 0,-5-1-1 0,3-2 0 0,1 5 0 0,0-3 0 0,1 2 1 0,-1-1-1 0,0 1 0 0,0 0 1 16,1 2 0-16,1 0 0 0,-2 2 0 0,0-3 0 0,0 4-1 0,1-5 0 0,3 3 0 15,-1-2 0-15,6 1 0 47,1-3 0-47,2 0 0 0,4 3 0 0,-4-4 0 0,5 0 0 0,3-3 0 32,1 0 2-32,2 1 0 0,-1-2 1 0,1 2-2 15,0-1 0-15,1 0 1 0,0-1-4 0,3 0 3 0,1-1-1 0,3-2 0 0,2-4-29 0,0 0-7 16,1 0-45-16,1 0-15 0,0 0-23 15,1-4-44-15,5-4-63 0,-3-3-78 16</inkml:trace>
  <inkml:trace contextRef="#ctx0" brushRef="#br0" timeOffset="150123.5858">24342 9703 841 0,'0'0'0'0,"0"0"61"0,0 0 22 0,0 0-21 0,0 0-12 0,0 0-4 15,0 0-10-15,0 0-6 0,-122 178-1 16,97-142-5-16,0-2-2 0,1-1-2 16,0-2-1-16,2 3 3 15,-1-2-2-15,0-1 1 0,2 3-7 16,2-6 1-16,0-1-1 0,6-3-5 15,1-5-4-15,10-6 2 0,2-5-4 16,9-3-3-16,10-4 0 16,8-1 26-16,8-8-15 0,7-8 3 15,5-3 3-15,8-3-1 0,5-4-10 16,-1 0-2-16,-1 3-3 0,-5 2-2 16,-7 5-15-16,-10 4-61 62,-9 8-22-62,-9 4-71 31,-6 0-177-31,-12 0-275 16</inkml:trace>
  <inkml:trace contextRef="#ctx0" brushRef="#br0" timeOffset="151539.1838">27433 8730 448 0,'0'0'0'0,"0"0"107"15,0 0-37 1,0 0 35-16,0 0-2 0,0 0-31 0,0 0-1 16,0 0-6-16,0 0-2 15,31-29-1-15,-26 15-18 0,1-3-2 16,1-2-9-16,3-4-10 16,-3-2-3-16,2-4 3 0,-1-1-1 0,2-2-5 15,-1-4-11 1,1 3-1-16,0-3-2 0,-1 7-3 0,2 2 0 15,0 5 4-15,-3 5-4 32,-1 6 0-32,-2 3 10 0,0 3-9 47,-3 5 1-47,3 0-2 0,-2 9 0 0,5 5-2 0,-1 8 5 0,2 6 2 0,0 5 1 0,-2 4 4 0,2 0 4 0,1-1-2 0,0-2-5 31,0-3-4-31,3-1-1 0,-2-7 0 0,1-4-3 0,0-3 2 0,-2-1 1 0,0-4-4 15,-2-2-26 1,-5-4 8-16,1 1-24 0,-2-2-11 31,-2-4-11-31,0 0-24 0,-3-1-24 0,-6-9-28 16,-1-3-22-16,-5-4-3 31,-1-6-83-31</inkml:trace>
  <inkml:trace contextRef="#ctx0" brushRef="#br0" timeOffset="151663.0174">27607 8515 589 0,'0'0'0'0,"0"0"240"16,0 0-151-16,0 0-4 0,0 0-6 0,0 0-12 0,0 0-7 0,0 0-24 0,0 0-12 0,125-19-16 15,-99 24-7-15,-3 3-2 0,-1 1-41 16,-3-3-28-16,-1-4-35 0,-1 0-49 16,1-2-24-16,0-6-72 15</inkml:trace>
  <inkml:trace contextRef="#ctx0" brushRef="#br0" timeOffset="151983.1053">28084 8368 693 0,'0'0'0'0,"0"0"193"0,0 0-76 0,0 0-6 0,0 0-37 0,0 0-27 0,0 0-16 0,0 0-12 0,0 0 3 15,-127 11 8 1,106 6 5-16,1 2-7 0,3 3-10 0,3 2-10 15,4 1 3-15,5 1-1 0,4-3-2 0,1 0 2 16,9-1-4 0,3-3-3-16,3-2 1 0,5-5-1 0,1-2 2 15,4-5 2 1,1 1-2-16,2-5-3 0,-2 0-1 16,0-1-1-16,-2 0 0 15,-1 0-73-15,-2 0-19 47,-6-2-25-47,-3-1-76 0,-1-3-83 0,-4-3-86 0</inkml:trace>
  <inkml:trace contextRef="#ctx0" brushRef="#br0" timeOffset="152334.8775">28285 8251 621 0,'0'0'0'0,"0"0"192"15,0 0-93-15,0 0 11 0,0 0-42 0,0 0-22 0,0 0 16 16,0 0-15-16,0 0 0 0,25 50 12 0,-25-25-17 16,0 2-11-1,-5 2-7-15,-3 4-7 0,-4 1-5 0,-1-2-5 16,2 0-3-16,4-6 0 15,5-2-2-15,2-5-1 0,7-2 2 16,5-3 0-16,5-6 1 0,5-1 6 16,5-7 12-16,5 0 11 15,2-3-2-15,0-4-13 16,3-3-5-16,-3 1-5 0,-2-3-7 47,-2 1 1-47,-3 4-4 0,-4 0-117 0,-3 2-18 0,-5-1-89 0,-8 4-199 0</inkml:trace>
  <inkml:trace contextRef="#ctx0" brushRef="#br0" timeOffset="156940.0571">29082 6940 610 0,'0'0'0'0,"0"0"115"0,0 0-26 16,0 0-20-16,0 0-1 15,0 0 3-15,0 0-17 0,0 0-7 16,0 0-14-16,24-79-11 0,-26 90-6 16,-1 2 11-16,-2 8 8 0,1 2-2 15,-3 8-5-15,0 3-8 0,-1 6-6 16,-3 0-2-16,-2 5-2 16,2-1-5-16,-3 2 0 0,1-5 2 0,-2 2-2 31,0-4-1-31,4-5-3 0,1-4 3 0,3-4-4 0,4-3 0 31,1-4-1-31,2-2 1 0,-1-2-27 0,1-3-3 78,-1-2-2-78,0 0-4 0,1-6-11 0,-3-4-31 0,3 0-12 0,0-1 11 0,0-8-143 0,-2-3-112 31</inkml:trace>
  <inkml:trace contextRef="#ctx0" brushRef="#br0" timeOffset="157137.5488">28753 7350 765 0,'0'0'0'0,"0"0"123"0,0 0-17 16,0 0-15-16,0 0-6 0,0 0-18 16,0 0-9-16,0 0-8 0,0 0-2 15,85 165-2-15,-66-165 3 16,1-2-3-16,1-11-7 0,3-4-10 15,4-5-18-15,1-1-6 0,3-2-3 16,-1 0-2-16,-5 3 0 0,-2 3 0 16,-4 1-27-16,-3 5-32 0,-5 4-31 15,-1 2-23-15,-3 4-63 16,-1 3-132-16,-5 0-116 0</inkml:trace>
  <inkml:trace contextRef="#ctx0" brushRef="#br0" timeOffset="187992.7561">636 10882 169 0,'0'0'0'0,"0"0"-90"16,0 0 86-16,0 0 0 0,0 0-5 0,0 0-6 16,0 0 12-16,0 0 3 15,14 46 0-15</inkml:trace>
  <inkml:trace contextRef="#ctx0" brushRef="#br0" timeOffset="190895.7214">636 10882 4 0,'37'43'0'0,"-37"-43"-4"16,0 0 41-16,0 0 16 0,0 0 22 16,0 0 9-16,0 0-12 0,0 0-9 15,0 0-7-15,-25-14 0 0,22 14 2 16,-1 0-21 0,3-2 0-16,-1 2 2 0,2 0-15 31,0 0 0-31,0-2-1 0,0 1-5 0,0 0-1 0,0-1 0 0,0 2-9 0,1 0 0 15,0 4 10-15,1 3 5 0,1 1 2 16,0 0-5 31,-1 1 0-47,0 1-5 0,0 3 1 0,2 1-3 0,-1 6-5 31,-1 1 1-31,0 2 3 16,3 3-2-16,-2 2-1 0,3 4 0 0,-1 3 4 0,0 1-4 0,1 1-4 0,-2 1 0 0,1 2-3 0,-3-1 1 0,0 3 0 0,-1 0-1 15,-1-1 2-15,0 4 1 47,1-1 6-31,2 0 1 15,0 0-3-31,-1 4-2 0,3-1-1 0,1 2-1 0,-3 5-3 0,4 3 2 0,-3 1 0 0,2 1 1 0,-2 3 1 0,4 0-2 0,-4 1-4 0,2-3 0 0,0 2 1 0,1-3-1 0,1 2 0 0,-2-4 1 16,-1 1-1-16,1 1 0 62,3 3 0-62,-1-2 1 0,0 4 0 0,1-1 0 0,1-1-2 32,-1 4 2-32,1 1 0 0,-2 2-1 0,1 4 0 0,0-2 0 15,-1 2 0-15,2 1 0 0,-4 0 0 0,2 3 0 0,-2 0 0 0,2 0 1 0,-4 0-1 0,4 0 0 0,-2 0 1 0,-2 0-1 16,1 0-1-16,0 0 1 47,-2 1 0-47,2 4 0 31,1-1 0-15,2 6 0-16,-2 2 0 0,0 1 0 0,-3 2 1 0,1 1-1 0,-3-1 0 0,0 0 0 0,-1-2 0 0,0-1 0 0,0-3 0 0,0-2 1 0,0 1-1 0,0-3 0 0,1 4-1 0,1-3 1 15,1 3 0-15,-2-2 0 63,1-2 0-63,3-1 0 31,-3-3 0-31,1-3 0 0,1 1 0 0,-2-5 0 0,2-1 1 0,3-2-1 0,2-7-1 16,-3-1 1-16,1-3 0 0,-2 1-1 62,2 1 1-62,-1 2 0 0,3 3 0 0,1-3 1 0,-1-1-1 0,2-6-2 0,-5-1 3 31,1-6-1-31,2 1 0 0,-3-6 0 0,5-4 0 0,-1-2-1 0,5-4 1 0,0 0-2 0,-1-2-2 16,-2-2-4-16,5-3-1 0,0-6 4 0,2 2 1 62,5 0 2-62,-1-2 2 0,0 3 0 0,6 0 0 0,1 1 0 32,1-1 1-32,5 2-2 0,5 0 1 0,1-6 0 0,5 3 1 0,6-5-1 0,7-7 0 0,3-1 0 0,8-5 0 0,2-3 2 15,5 1-2-15,3-1 0 0,2 0 0 0,6 0 1 0,1-3 0 0,7-2-1 0,6-1 0 0,6-1 0 0,-1 3 1 0,5-1-1 63,5-1 0-63,3 1 2 0,3 2-3 0,2-2 1 0,1 5 0 0,1 0 0 31,3 0 0-31,2 0 1 0,5 2-1 16,-1-2-1-16,6 0 1 0,6-2 1 0,2-5-1 0,5 0 0 0,-4-4 1 0,7-2-1 0,0-3 4 0,6 2 6 0,5 3-2 0,3 1-3 0,4 4-1 0,-1-1 0 0,-3 1-1 0,-4 3-1 15,1 3 1 32,-1 0 0-47,2 0 5 0,-1 0-3 0,-1-2-3 47,0 1-1-47,2-1-1 0,-3 1 0 0,2 1 1 0,-4 1 0 0,-1 3-1 16,-4 4 0-16,1-1 0 0,-4-2 1 0,2 3-2 0,0-3 2 0,-3 1 0 47,-2 0-2-47,-3 1 1 0,1 1 1 0,-3-1-2 0,1 2 2 15,-1-5 1-15,0 5-3 0,-3-3 2 31,-2-3-1-31,-3 2 0 0,1-2 0 0,-5 3 0 0,1 0 2 0,-5 1 2 0,1 0-3 0,-6 2-1 0,-3 0 0 0,-3-2 0 0,-3 0 0 16,-1-4 0-16,-5-2 0 0,-4 0 0 0,-3 3 1 47,-4-1-1-47,-4 1 0 16,-2 1 0-16,-7-4 1 0,-7 2-1 0,-4 0 1 31,-5-2-1-31,-2-1 0 0,-5 0 2 0,-6 0-1 0,-4-2-2 0,-4-2 2 0,-5 3-1 0,-2-6 0 0,-4-2 0 0,-3 3 0 0,-1-7 0 0,-4 1 1 0,-6-3 0 15,1-3-1-15,-2-3 0 63,-3-4 3-63,-1-3-2 0,-1-3 1 0,-4-3 1 0,-1-9 0 31,-2-2 6-31,0-4 0 0,0 4-6 0,2 3 0 63,-1 1-2-48,-1-3-1-15,-2-3 0 0,1-4 0 0,-2 1 1 0,3-3-1 32,-2-4 0-32,-2-3 1 0,2-2-1 0,-2-6 0 0,2-5 1 0,-2 1-1 0,1-4 0 0,2 4 0 0,1-5 0 0,3-3 0 0,0-3 0 0,-1-3 0 0,4-1 0 0,-2-5 0 0,0-5 0 0,1-4 0 0,-1-5 0 0,0 0 1 0,-2-1-1 0,1 1 0 0,-4 2 0 78,0 0 0-78,1 2 0 0,0-3 0 0,-2 1 1 0,0-2-2 31,-3-3 2-31,-5 0-1 0,1-3 0 0,-4 0 0 0,-2 1 1 0,0 3-2 0,0 1 2 16,0 0-1-16,0-4 0 0,0 3-1 0,0-4 1 0,-1 0 0 0,1 4 0 0,-2-2 1 0,-2 6-2 62,1 2 1-62,0 1 1 0,-2 1-2 0,2 1 2 0,0-1-1 0,3 2 0 31,0-1-1-31,0-4 1 16,3 3 0-16,5 0 1 0,-2-1-1 0,4 6 0 0,-1 1-1 0,0 7 1 0,0-1 0 0,0 5 1 0,-1-1-2 0,0 3-1 31,3 3 4-31,0 3-2 0,0 1 0 0,2-1 0 0,-2 5 0 47,0 1-1-47,-1 6 2 0,-4 4 0 0,-1 6-2 0,-1 2 2 0,2 5-1 31,-2 3 0-31,-1 4 0 0,-1 3 0 0,-2 2 0 0,-1 3 0 0,-6 7 0 0,-4 0 2 0,-1 5 0 0,-8 3-1 0,0 1-1 0,-2 3 0 16,-3 0 2-16,-1 5-2 0,-5-3 0 0,-1 5 1 0,-1-1-1 0,-3 3 0 62,-2 0 4-62,-6 1 1 0,-2 2 1 0,-5 0 1 0,-1 0-5 0,-3 0 1 32,0 0-3-32,-4 0 0 0,-4 0 1 15,-1 0-1-15,-6 0 2 0,-3 0-1 0,-3 0 2 0,-5 1 1 0,-3 0 0 0,-2 2-1 0,-2-3-4 0,0 1 2 0,-4 0 2 0,-1 1-3 78,-2 1 0-78,-3-1 4 0,-1-1-4 0,-4 1 0 0,-5 0 4 0,0 1-4 0,-2 0 0 0,1-3 1 32,0 2-1-32,-5 0 0 0,3 0 1 0,-4 0-1 0,-2 3 0 0,-2-1 1 0,-1-1-1 0,-5 0 0 0,-1 0 1 0,2 1-1 0,-3 1 0 15,-1-2 0-15,-1 1 0 0,-2 2 0 63,-2-2 1-63,-2-1-1 0,-4 0 0 0,0 0 1 0,1-1-1 0,1 0 0 31,2 1 0-31,-3-1 2 0,1-1-2 16,-1 3 20-16,-1-3-7 0,-1 0-7 0,5 1-1 0,-1-2-1 62,3 3-1-62,3-2-3 31,-5 0 0-31,4-1 1 0,-1 0-1 0,0 0 0 0,0-2 1 0,3-1 0 0,1 1-1 0,-2 1 0 0,0 0 0 0,-3 1 0 0,-4 0 0 16,-3 0 0-16,6 0 0 16,1 0 1-16,3 0-1 0,2 0 0 0,4 0 0 0,1 0 0 47,4-4 1-47,-1-4-1 0,4 2 0 0,1-4 0 0,2 1 1 0,2 4 0 0,0 2-1 31,0 0 0-31,2 3 0 0,-3 0 0 0,0 0 0 15,-3 0 0-15,-2 0 0 0,3 0 0 0,6-2 0 0,-1-1 0 0,5-3 0 0,-3 0 0 0,2 3 0 0,0 0 1 0,-1 1-1 0,0 1 0 0,-1 0 0 63,-1 1 2-63,2 0-3 0,2 1 2 0,7-1 5 0,2 0-3 0,2 0-1 31,2 0 1-15,1 0-4-16,4-1 2 0,3-5 0 0,2 4-1 15,-1 0 0-15,2 1 1 0,3 1-1 0,0 0 0 0,4 0 1 0,-1 2-1 47,1 4 0-47,5-1 1 0,1 0 2 0,8 1 3 32,6 0 3-32,1-2-5 15,7 0 0-15,1 2-2 0,4-1-2 0,5 2 0 0,-1 0 4 0,1-1-4 0,0 4 0 0,1-1 2 0,0 3-3 0,1 0 1 16,1 0 0-16,1 0 0 0,-2-2 1 0,3 0 2 0,4-1-3 0,-1-2 0 47,3-1 6-47,2-1-4 0,5 0 0 0,-1-2 0 0,4 0-1 0,1-1 0 47,2-2 0-47,1 2-1 0,0 1 0 0,3-2 0 0,3 3-38 0,2-1-60 0,2 1-60 0,0 7-104 0,0-3-6 0,4 0-287 0</inkml:trace>
  <inkml:trace contextRef="#ctx0" brushRef="#br0" timeOffset="199252.9572">2351 11172 746 0,'0'0'0'0,"0"0"32"0,0 0 49 16,0 0-9-16,10-19-21 0,-7 25-11 15,2 13 16-15,-1 15 12 0,2 15-13 16,-1 12-9-16,-1 13-2 0,-2 5-7 16,-2 4-14-16,0-2-7 0,-4-6-1 0,3-5-2 15,0-7-3-15,-1-4-7 63,2-5 1-63,0-6-1 0,0-4-5 0,3-6 4 0,2-6 0 0,1-5-2 0,-1-4-4 0,1-4-13 0,-2-7-20 0,4-3-14 0,-3-9-32 15,4-2-66 1,4-10 15-16,3-5-15 0,5-8-60 0,0-4-36 47</inkml:trace>
  <inkml:trace contextRef="#ctx0" brushRef="#br0" timeOffset="199702.6294">2753 11814 736 0,'0'0'0'15,"0"0"169"-15,0 0-21 16,0 0-44-16,0 0-32 0,0 0-10 15,0 0-20-15,0 0-7 0,0 0 5 16,-60 143-9-16,46-104-13 0,3 1-8 16,4-3-3-16,4-2-3 0,3-2-4 15,1-8 0-15,8-2 0 0,3-12 0 16,4-4 0-16,0-7 0 16,4-7 0-16,1-14 0 0,4-9 10 15,3-11-8-15,3-10 2 0,3-5-4 16,-1-8 0-1,-3-3-12-15,-2-6 6 0,-3-3-1 47,-7-2 2-47,-7-5 0 0,-6 1-8 0,-4 5 9 0,-1 10 1 0,0 13 0 32,-2 14 5-32,-2 18-2 0,1 11 0 0,-2 11 26 15,-4 3-13-15,-1 16-11 0,-2 16 1 0,2 19-1 0,2 17 2 0,4 9 3 0,4 4-5 0,4-1-2 16,7-3 0 31,5-7 1-47,0-5-25 0,5-9-30 0,5-7-38 0,5-8-79 0,10-9-35 31,5-7-92-15,1-7-279-16</inkml:trace>
  <inkml:trace contextRef="#ctx0" brushRef="#br0" timeOffset="200803.2797">1380 11310 455 0,'0'0'0'15,"0"0"59"-15,0 0 42 0,0 0-16 16,0 0-12-16,0 0-8 16,0 0-11-16,0 0-9 0,0 0-17 0,-32-53-10 15,27 67-2 1,4 8 6-16,0 7 9 0,-3 13 8 0,4 8-3 15,0 7-5-15,0 5 4 0,1 6-4 0,0-1-7 16,-1-1-2 0,-1-4-2-16,-7-4-1 0,2-1 2 15,0-6-13-15,-4-1-3 0,5-9-3 63,-2-4 3-63,3-6-4 0,-1-6 0 0,2 0 1 31,1-9 0-31,-5-1-1 0,5-3 3 0,2-5 1 0,-1 0 2 0,-1-2 3 0,2-5 1 0,0 0 0 0,0 0 0 0,-1-1-1 0,1-10-6 0,0-6-1 16,1-4-6-16,8-4 3 0,-2-3 0 15,10 1 0-15,-3 0-2 0,5 1 3 16,-2 2 0 15,-2 4-1-31,1 4 0 0,-5 2 6 0,2 7-2 0,0 2-1 31,-3 1 0-15,1 4 0-16,-3 0 2 0,-4 6 2 0,4 1 1 0,-2 4-1 0,0 5 3 0,-3-1-1 0,-1 3 0 0,0 4 1 0,1-4 0 16,0 4-5 46,2-2 0-62,2 1-3 0,-5 1 1 0,4-2-2 0,-2 0-1 0,0 3 0 31,-1 1 10-31,1-5-10 0,0 0 0 0,-4-5 2 0,3-2-2 0,1-2-1 0,1-6 0 0,3 1-3 0,-2-5-1 0,-4 1-22 0,6-1-18 0,-3 0-6 0,3-2-17 16,1-7-23-16,3-3-15 63,1-5-21-63,2-4-29 0,1-2-17 0,2-7-45 0,-1 2-130 0</inkml:trace>
  <inkml:trace contextRef="#ctx0" brushRef="#br0" timeOffset="201100.9786">1823 12034 697 0,'0'0'0'0,"0"0"154"0,0 0-65 0,0 0 0 0,0 0-22 0,0 0-14 0,0 0-4 16,0 0-8-16,0 0-4 0,-36 130-4 0,31-100-13 15,4-1-9-15,1 3 1 16,0-1 3-16,2-3 2 0,4-5 2 0,3-3 0 16,4-5-6-1,-1-4-6-15,4-5-1 0,0-5 1 16,1-1-1-16,1-10 1 0,0-6 1 0,2-5-1 15,-2-1 7-15,-1-5-6 47,-2-1-4-47,-3-1 4 0,-6 1-2 0,-4-2 2 0,-2 4 2 0,-7 1-2 0,-6 5-3 0,-4 7 0 32,-2 7-5-32,1 6 0 0,0 1-7 0,1 10-8 0,-3 8-33 0,1 2-12 15,4 0-25-15,4-4-62 16,9-2-32-16,2-7-44 0,1 2-207 15</inkml:trace>
  <inkml:trace contextRef="#ctx0" brushRef="#br0" timeOffset="201743.2606">3569 11800 781 0,'0'0'0'16,"0"0"99"-16,0 0 16 0,0 0-16 15,0 0-22-15,0 0-13 16,0 0-17-16,0 0-6 0,0 0-4 0,-162 6-13 15,157 7-14-15,5 3-6 0,0 5-2 0,12 1 0 16,5 0 3 0,4 2 1-16,2-2 1 0,0-2-2 0,-2 1 4 15,-2 0 6-15,-7-3 8 16,-2 0 10-16,-8 0-2 0,-1-1 6 16,-1 2-1-16,-8 2-13 15,-6 3-13-15,-5 2-3 47,-4 3-5-47,-4 2-4 0,0 1-50 0,2-7-39 0,2-7-54 0,7-3-52 0,4-7-99 31,5-4-346-31</inkml:trace>
  <inkml:trace contextRef="#ctx0" brushRef="#br0" timeOffset="202306.7401">5362 12153 725 0,'0'0'0'0,"0"0"111"0,0 0-32 16,0 0 0-16,0 0-20 15,0 0-7-15,0 0 4 0,0 0 6 16,0 0-1-16,-18-25-6 0,24-1-15 16,-4-11 1-16,3-7 0 0,-3-7 0 0,-2-4-9 15,0-6-12 1,0-6-8-16,0-6-7 0,-2-7-6 0,2 4 2 15,0 0 2-15,5 12-4 16,6 13 1-16,2 8-1 0,3 12-3 16,1 6 3 31,2 8-3-47,1 6-2 15,5 8 3-15,0 3-2 31,5 8 1-31,5 9 2 0,2 4 2 0,1 5 0 16,2 2 0-16,-6 0-2 0,-5-4-72 0,-2 1 25 0,-4-6-25 0,-6-1-51 0,-6 3-10 63,-6-4-4-63,-5 2-13 0,-9-2-18 0,-6 1-30 0</inkml:trace>
  <inkml:trace contextRef="#ctx0" brushRef="#br0" timeOffset="202527.9176">5535 11716 649 0,'0'0'0'0,"0"0"124"0,0 0-54 0,0 0-9 0,0 0 15 0,0 0-1 0,0 0-10 0,0 0-2 0,129 96-14 0,-89-96-10 0,5 0-2 16,-1-4-2-16,-3 2-11 0,-3 2 5 16,-6 0 7-16,-5 6-17 0,-3 4-6 15,-5 5-1-15,-4 4-2 0,-1 3-1 16,-9 3 5-16,1 2-1 0,-4 1-3 16,-1-3 1-16,0-2-8 31,-1-3-1-31,0-6 0 0,0-4 0 0,0-5-2 0,0-5 0 0,0 0 0 15,-1-2-43-15,-2-5-7 0,-2-6-42 16,2-6-57 15,1-6-45-31,-1-8-23 0,-2-7-139 0</inkml:trace>
  <inkml:trace contextRef="#ctx0" brushRef="#br0" timeOffset="202594.4737">6016 11678 762 0,'0'0'0'0,"0"0"32"0,0 0-32 0,0 0 0 0,0 0-88 15,0 0-31-15,0 0-50 0,0 0-249 16</inkml:trace>
  <inkml:trace contextRef="#ctx0" brushRef="#br0" timeOffset="203257.215">6464 11268 941 0,'0'0'0'0,"0"0"121"0,0 0-49 0,0 0-12 0,0 0-28 15,0 0-11-15,0 0 4 0,0 0 3 16,0 0 1-16,-37 165-2 0,34-119-1 16,1 6-3-16,0 2-5 0,2 1-6 0,0-2-4 15,6-3-5 1,2-4-2-16,2-9 1 0,4-1-2 0,1-4 0 31,4-8 2-31,1-5-3 0,0-5 2 0,3-5 2 0,2-7-4 16,2-2 2-1,2-9 3-15,0-4-5 0,5-5 2 47,-1-3-1-47,0-2 0 0,-1-1 0 0,-2-1 1 0,-4 2-1 16,-6 0 2-16,-3 4-2 0,-9 2 0 0,-6 5 5 15,-3 0 1-15,-11 5-3 0,-7 1-2 0,-1 5-1 16,-4 1 0-16,-1 10-5 0,-4 5 4 0,1 2-3 0,5 0 6 0,4 1-3 31,7-3-1-31,9 0 1 0,3-2-1 47,2-1-1-47,14 0 4 0,5-4-1 0,9-1 0 0,3-6 0 0,4-1 5 31,4 1-1-31,-3 0 5 0,1 4 1 0,-4-1 15 0,-8 5-9 0,-4-1-10 0,-4 4 1 0,-9 1 8 0,-6 2 2 0,-4 1 1 16,-6 3-2 31,-10 3-5-47,-6 2-3 0,-3 1 4 0,-3 3-3 0,0-6-7 0,5-3 2 31,8-5-3-31,9-7-2 0,6-4-2 0,8-3-20 0,4-3-5 0,6-3 11 0,7-6-9 0,8-1-20 0,9-2-4 16,10 0-19-16,6-2-45 0,4-1-14 47,5 0-53-47,3-1-119 15,0 2-187-15</inkml:trace>
  <inkml:trace contextRef="#ctx0" brushRef="#br0" timeOffset="203848.1981">8969 11201 828 0,'0'0'0'0,"0"0"47"0,0 0-19 15,0 0 6-15,0 0 7 16,0 0 1-16,0 0-1 0,0 0 9 16,-24 325-8-16,24-254-7 15,0-4-14-15,0-5-2 0,0-5-4 16,1-11-4-16,2-3-3 31,3-7-5-31,-1-10-3 0,4-2 0 0,0-7 3 0,-2-5-4 47,-2-3 1-47,-2-4-2 31,-1-3-23-31,-2-2-13 0,0 0-12 0,-5-3-46 0,-3-10-27 0,-4-3-38 0,-2-4-96 0,-6-7-129 0</inkml:trace>
  <inkml:trace contextRef="#ctx0" brushRef="#br0" timeOffset="203980.0549">8725 11647 741 0,'0'0'0'0,"0"0"126"0,0 0-28 0,0 0 10 0,0 0-55 0,0 0-23 0,0 0-21 16,0 0-4-16,0 0-3 0,448 71-1 16,-416-71-2-16,0-4-49 0,-2-10-32 15,-3-5 22-15,-2-4 4 0,-3-5-60 16,-1-2-8-1,-2-4 38-15,-6-4 30 0,-4-3-24 0,-5-5-105 32</inkml:trace>
  <inkml:trace contextRef="#ctx0" brushRef="#br0" timeOffset="204521.0773">9433 11223 572 0,'0'0'0'16,"0"0"232"-16,0 0-138 0,0 0-23 0,0 0-31 16,0 0 4-16,0 0 7 0,0 0-17 15,0 0-6-15,56 171 11 0,-56-119-11 16,0-1-2-16,0-2-3 15,0-1-12-15,-1-3-2 0,-1-4 0 16,1-1 9-16,-2-2 2 0,-1-6-4 16,2-4-7-16,2-7-5 0,0-4-3 15,0-8 2-15,0-3-3 0,1-5 0 47,4-2-5-47,2-11 7 0,6-4-4 0,5-5-12 0,4-4 2 0,5 2-7 0,4 0 13 0,0 5 7 16,0 3-2-1,-4 5 2-15,-6 6-2 0,-3 4-4 0,-4 10 3 16,-5 2 3-16,1 4-1 16,-1 0 0-16,3 1 6 0,0-3-3 0,4-6 0 15,-2-2 0-15,0-3-2 47,6-3 0-47,-1-3 2 0,-2-6-2 0,3-1 3 0,-3-2-4 0,0 5 0 16,-5 1 0-16,-7 5 2 0,-1 1 0 15,-4 3 1-15,-1 5 14 0,-7 3-3 0,0 3-4 0,-2 4-6 0,-2-2-3 16,4 4 5-16,-1 0-1 0,2-2 11 47,4-1-6-47,2-4-6 0,1-5-5 0,5-2 2 31,4-6 3-31,4-2-3 0,4-8 6 0,1 0-4 0,3-4-2 0,0 0 1 0,0 3-2 0,-2 7 0 0,-3 4 0 0,-2 3 3 16,-1 5-3-16,-1-1 0 47,3 1 2-47,1 0-3 0,5-2-52 0,2-3-39 0,5-3-107 0,0 0 34 31,4-7-78-31,1-1-269 0</inkml:trace>
  <inkml:trace contextRef="#ctx0" brushRef="#br0" timeOffset="205144.1802">11457 11553 630 0,'0'0'0'0,"0"0"150"16,0 0-55-16,0 0-4 0,0 0-23 0,0 0-2 15,0 0-21 1,0 0-21-16,0 0-6 0,-41-34-2 0,20 45 5 15,-1 3 1-15,-1 2 0 16,2 2-1-16,-2 4-6 0,3 3-2 16,4 1-3-16,3 5-4 0,2 2-7 15,3 0 2-15,3 2 3 0,3-2-5 16,2-1 2-16,0-2 3 31,6-5-4-31,5-2 0 0,4-8 4 0,2-5-4 0,6-4 0 0,2-6 7 16,1-3-6-16,6-4 3 15,2-6-2-15,1-2-4 16,-1-1 4-16,-2 2 0 0,1-3-3 0,-3 3 2 63,-1 0 5-63,-2 2 7 0,-8-1-5 0,0 3-2 0,-7 1-4 0,-4 0 2 31,-5 2 0-31,-3-1-2 0,-1 1 3 0,-6-3-1 0,3 2-4 0,-4 0 0 0,3 2 0 0,0 2 1 0,3-3 0 15,1 7 0-15,1-1-2 0,0 1 0 0,0 0 1 0,0 1-11 16,0 6 11-16,0-3 0 0,0 1 0 16,0 1-94-16,-7-1-16 47,0-2-126-47,-4 0-110 0</inkml:trace>
  <inkml:trace contextRef="#ctx0" brushRef="#br0" timeOffset="205579.8046">10218 11128 729 0,'0'0'0'16,"0"0"78"-16,0 0-45 0,0 0 17 0,0 0 14 15,0 0-3-15,0 0-14 0,0 0 7 16,0 0-9-16,71 356-4 15,-60-289 0-15,4 1-10 0,-1-6-15 16,-1-7-6-16,-1-2 2 16,0-10-3-16,-4-5-2 0,0-5-3 15,0-5-1-15,2-8-4 0,-4-5 2 63,0-5 1-63,-3-5-2 0,2-5-11 0,-3-3-19 0,-1-6-35 31,-1-7-41-31,-3-3-25 0,-5-4-17 0,-5-8-14 0,-6-3-16 0,-4-3-166 0</inkml:trace>
  <inkml:trace contextRef="#ctx0" brushRef="#br0" timeOffset="205693.8659">10166 11553 825 0,'0'0'0'0,"0"0"158"0,0 0-48 0,0 0-29 0,0 0-37 0,0 0-19 0,0 0-5 0,0 0-15 15,0 0-6-15,494-49-24 0,-422 49-89 16,4-1-101-16,-4-4-79 15,0 4-194-15</inkml:trace>
  <inkml:trace contextRef="#ctx0" brushRef="#br0" timeOffset="206350.0058">11824 11690 427 0,'0'0'0'0,"0"0"100"0,0 0-9 16,0 0-21-16,0 0-29 0,0 0 12 0,0 0 10 15,0 0-13-15,0 0-12 16,-79 14-6-16,61-2 5 0,4-2 1 0,-2 7 2 16,0 4-5-1,3 4-8-15,-2 1-9 0,0 3-6 16,8 2 0-16,0-7 3 0,6-2 1 15,1-6-5-15,8-6-1 0,3-1-4 16,2-8 0-16,4-1 2 0,3-3 3 16,2-4 6-16,2-7-1 15,2 0-2-15,-1 3-7 32,-4-1-5-32,-2 5 0 0,-2 1-4 0,-4 6-25 0,-2-2-11 0,0 1-29 31,-3-1-13-31,-1-1-28 0,2-8-44 0,1 0-66 0,-2-7-82 0</inkml:trace>
  <inkml:trace contextRef="#ctx0" brushRef="#br0" timeOffset="206672.7178">11993 11668 803 0,'0'0'0'0,"0"0"129"0,0 0-39 0,0 0-12 0,0 0-4 0,0 0-1 0,0 0-15 0,0 0-13 0,0 0 1 0,82 228-9 0,-82-199-13 0,0-4-15 0,0-2-4 0,0-6-2 16,-2-4-1-16,1-4 0 16,1-7 0-16,0-2-4 0,4-11 4 15,6-6 4-15,3-4-8 0,4-3-3 16,4-1 0-16,0 6 0 0,2 2 6 16,-4 8 0 30,0 6-2-46,-4 3 1 0,-1 8 2 0,1 5 0 0,0 3 3 0,-3 1-2 0,5 2-4 0,-5 2 2 0,-2-2 2 0,3-4-4 32,-2-3 2-32,2 1-1 0,1-1-26 0,-1-4-25 15,-2 3-29-15,1-5-50 16,0 2-24-16,0-2-21 0,2-2-117 0,-2-1-74 47</inkml:trace>
  <inkml:trace contextRef="#ctx0" brushRef="#br0" timeOffset="208283.3508">1319 13291 549 0,'0'0'0'0,"0"0"94"15,0 0-15-15,0 0-11 0,0 0 7 16,0 0-20-16,0 0-15 0,0 0-8 16,0 0-13-16,6 12 18 15,-1 17 16-15,3 8-10 16,-3 10-11-16,-5 3-4 0,5 5-9 16,-5-3-5-16,0 0-1 0,0 0-6 15,-7-5-4-15,-4-3 3 0,2-3-3 16,2-6-2-16,-2-7 0 15,4-7 2-15,-1-5-2 0,-2-5 0 16,7-5 2 0,-1-4-3-16,0-2 0 0,2 0-1 0,0 0 1 0,3-5-7 15,7-4 11 1,0-5-2-16,5-3 1 0,8-2 1 62,-2-1-4-62,6 4 0 0,0 3 8 0,-1 8-1 0,-1 5 6 0,3 4 5 32,-2 9-2-32,-5 7 0 0,1 4-2 0,-11 2-6 0,-5 4 0 0,3 1-2 0,-6-2-2 0,-1-4 1 0,2-4 1 0,-1-7-3 0,7-2-2 0,0-6 2 0,2-3-1 15,2-3 1-15,4 0 0 16,3-4-1-16,2-6 0 0,-2-3 1 47,0-1-1-47,4-5-1 0,-2 0 1 0,-1 2-3 0,1 0 1 0,-9 5 0 31,-2 5 2-31,-5 1-2 0,-5 4 0 16,-1 1 2-16,-1 1-2 0,0 0 6 0,0 0 0 0,-1 0 0 0,-4 1-1 0,-1 3-5 0,-2-1 0 15,-2 3 0 32,4 4 0-47,-1 1-2 0,1 5 4 0,0 3-1 0,4 3-1 31,1 2 0-31,1 1 1 0,0 2-1 0,4-3 5 16,5-2-5-16,4-6 0 0,3-3 0 0,3-5 1 0,4-6-1 16,0-2 0-16,3-4 4 0,0-8-4 0,3-6 0 0,2-7 6 0,1-1-7 0,1-4 2 47,1-2 3-47,-6-1-4 0,2-3 0 31,-3-4 2-31,0-1-1 15,0-5 0-15,-2-1 0 0,-1-4-2 0,-5-2 2 0,-3 0 4 0,-5-3-3 0,-3 6 0 0,-6 0-1 0,-2 3-1 0,0 6 0 0,-4 8 5 0,-1 7-5 16,-2 10 0 31,1 6 3-47,0 6-3 0,-5 4 0 0,2 5-1 16,0 12-8-16,-5 12 10 31,2 10-2-31,0 11-3 0,4 7 5 0,5 4-2 0,3-1-3 0,3 1 5 0,4 1-2 0,4-5-1 0,1-2 4 15,1-8-3-15,3-8-1 0,1-6 3 0,0-6-2 47,1-7-61-47,-2-6 0 0,0-4-17 0,-3-6-50 0,2-3-10 0,-1-1 16 47,1-2-114-47,0-7-13 0</inkml:trace>
  <inkml:trace contextRef="#ctx0" brushRef="#br0" timeOffset="208710.789">2761 13762 627 0,'0'0'0'0,"0"0"64"0,0 0 25 0,0 0 24 0,0 0-24 0,0 0-6 0,0 0-4 0,0 0-11 0,0 0-24 0,9 369-10 0,-16-315 3 15,-3 0-12-15,-2-2-11 0,-4 0-7 16,0 1-2-16,-5-6 0 15,2-3-2-15,-2-4 2 0,0-6-3 16,6-11 0-16,2-5-1 31,3-12 0-31,3-6-1 0,-1-15 0 0,2-10-24 0,3-11 11 0,3-9 7 16,5-6 3-16,9-7-3 0,7-5 4 47,4 0 1-32,10-2-2-15,5 0 4 0,4 4 2 0,4 2 10 32,0 6 6-32,2 6 1 0,-1 9 7 0,-6 11 5 0,-10 12-12 0,-7 13-15 0,-12 2-3 0,-4 14 0 0,-9 7 9 0,-3 7 10 0,-14 7-11 0,-6 1-6 78,-4 1 2-78,-6-2-12 0,-3-2-37 0,-3-3-12 0,0-4-20 0,-1-5-54 31,1-4-42-31,2-5-5 0,0-6-130 0,-3-5-268 0</inkml:trace>
  <inkml:trace contextRef="#ctx0" brushRef="#br0" timeOffset="209157.6385">1905 13981 578 0,'0'0'0'0,"0"0"91"0,0 0 61 0,0 0-61 16,0 0-35-16,0 0 28 0,0 0-6 15,0 0-12-15,0 0-14 0,94-129-22 16,-90 110-10-16,-4 0-6 0,-4 1 2 16,-5 6-4-16,-5 2-4 15,-4 5-5-15,-5 5-5 0,-4 3-40 16,-4 9-2-16,3 6-45 0,2 2-87 0,4 4-21 16,5-1-148-1</inkml:trace>
  <inkml:trace contextRef="#ctx0" brushRef="#br0" timeOffset="211902.6464">4808 12990 883 0,'0'0'0'0,"0"0"10"0,0 0 7 0,0 0 14 16,0 57 1-16,7-11 5 15,0 14 6-15,1 17-3 0,-4 7-10 16,1 2 1-16,-4 1-8 16,0-5 0-16,-1-7-1 0,1-8-5 31,1-10-9-31,3-6-5 0,-1-6 0 0,-1-9-1 0,2-9-1 15,-2-6-1 1,0-7 0-16,-3-4-27 0,0-7-16 0,0-3-35 0,-2-4-26 16,0-12-1-16,0-9-67 0,-3-3-137 0,-2-10-86 62</inkml:trace>
  <inkml:trace contextRef="#ctx0" brushRef="#br0" timeOffset="212279.6772">4724 13522 763 0,'0'0'0'0,"0"0"40"0,0 0 31 16,0 0-1-16,0 0-19 0,0 0 5 0,0 0-6 0,0 0-7 15,145 130 4-15,-109-109-14 0,3-5-15 0,-1-7-7 16,3-3 2 0,4-6-7-16,-3-6 1 0,-2-5-2 0,-3-5-1 15,-5-3-2 1,-3 0 3-16,-4 1-1 0,-6 5 10 15,-8 6 9-15,-3 6-8 0,-5 2-5 16,-2 10 6-16,-1 8 3 0,-3 5-3 16,-4 7-6-16,-4 9-7 0,2-1-3 15,3-1 0-15,4-2 9 16,2-10-6-16,6-5-2 0,6-11 0 31,5-4 0-31,5-6 2 0,3-3 0 0,1-7-3 0,3-8 0 0,-1-2 8 16,-5-5-8-16,1 0 0 0,-4-1 5 15,-9 3-5 32,-7 2 0-47,-4 8 7 0,-7 7-4 0,-10 6-6 32,-9 9-46-32,-4 4-40 0,3 6-42 0,4-1-75 15,9 0-219-15</inkml:trace>
  <inkml:trace contextRef="#ctx0" brushRef="#br0" timeOffset="213277.3705">7393 13394 586 0,'0'0'0'0,"0"0"54"0,0 0 41 15,0 0 11-15,0 0-36 16,0 0-20-16,0 0-12 15,0 0-6-15,0 0-4 0,-117 27 8 0,98-5 5 16,-2 3 1-16,-1 4-6 16,5 2-20-16,3 2-9 0,4 2-3 15,7 2 6-15,3 1-2 0,0-7-1 16,8 0-4-16,7-3-1 0,2-6 0 16,3-3-1-16,1-5 0 15,3-2 1-15,3-7 2 0,3-5 0 31,2 0 0-31,4-13 8 0,0-2 2 0,-1-6-4 0,-1-1-3 0,-3-1-3 16,-3-2 2-16,-5 1 8 63,-2 0 4-63,-4 4 7 0,-5 1 1 0,-4 4-4 0,-6 3-4 0,-2 7 2 0,0 1 1 0,-5 4-10 0,-3 4-5 31,-5 4-7-31,-2 8 0 0,-3 6 2 15,0 1-1-15,3 2 0 0,5 1 0 0,8 0-2 0,2 1-3 0,6 2 6 0,8-4 0 0,1-2-2 16,6-4 0-16,0-6 1 0,4-6 0 16,-1-5 0 15,1-2 2-31,2-9-3 16,0-7 2-16,-2-5 4 31,-1-1-5-31,0-3 0 0,-5-2 4 0,-3 2-4 0,-1 0 0 0,-6 0 4 15,-4 0-4-15,-2 2 0 0,-5 2 5 0,-11 1-5 0,-4 7 0 0,-3 1 0 47,-3 6-9-31,-2 6 5-16,1 0-6 0,2 4-9 0,7 4 5 0,7-2 3 0,3 0-5 0,5-2 2 31,8-1 2-31,8 1 7 0,6-2 5 0,7-2 0 0,5 0 0 16,4 0 0-16,1 1-1 0,-4 4-1 0,-2-1 4 0,-4 6 8 0,-11 5-7 0,-2 4 8 0,-8 4-1 0,-5-3 2 0,-2 6-3 62,-1 1-1-62,-1-3 6 0,-5-1-5 0,-1 0-5 0,-2-6-2 0,3-6 1 47,4-3-2-47,-1-8-2 0,3-6-2 0,0-6 3 0,7-6-34 0,12-3 21 0,1-1 4 16,5 2 6-16,3 2 3 0,0 4 0 0,-2 8 0 0,-1 4 14 0,-3 4-3 0,-3 12-5 0,-2 3 5 15,-1 2-6-15,-3-2-3 0,1 1 0 47,4-1-2-47,-3-6 0 0,4-2-103 0,-1-5-9 0,5-2-96 32,2-2-46-32,2 0-105 0</inkml:trace>
  <inkml:trace contextRef="#ctx0" brushRef="#br0" timeOffset="214157.5656">8873 13928 672 0,'0'0'0'16,"0"0"132"-16,0 0-14 16,0 0-50-16,0 0-10 0,0 0 15 0,0 0-7 15,0 0-20-15,0 0-12 16,153-7-13-16,-123-17-3 0,2-8-5 16,2-7 1-16,3-5-6 15,1-4-1-15,1-4 0 0,-4-3 4 0,-1-3 6 16,-2-2-3-16,-7 2-5 15,-3 0-4-15,-7 5 0 16,-3 4-3-16,-6 8-3 0,-6 10 2 16,0 10 2-16,-6 16-2 47,-5 5-2-47,-3 9-1 31,-3 8-4-31,-3 3 6 15,-4 7 0-15,-3 12 0 0,-1 12-3 0,-4 11 3 0,1 10 0 0,2 4-2 0,0 2 2 0,3 0 0 0,1-1-3 0,0 4-5 0,0-3-2 0,-2 0 10 0,-2 1 0 0,1-5-3 16,-1-3 2 31,1-4 1-31,3-8 0-16,4-4 0 0,2-7 1 0,7-4-1 0,2-6 0 0,6-7 9 31,0-9-6-31,4-5 5 0,0-6 1 0,4-6-2 0,4-4 2 0,2-5 6 0,4-13 5 0,1-5-10 0,6-7-1 0,2-3 1 0,0-4 2 15,2-2-4-15,-2-3-1 0,-1-5 1 63,-1 0 2-63,1-3 1 0,-5 3 2 0,1-3-7 0,-4-1-4 0,-4-1 2 0,-3 1-2 31,-7-5-3-31,0 1 2 16,0-3 1-16,-2 4-2 0,2 3-2 0,0 8 4 0,4 15-4 0,-3 10 2 0,-1 15-1 0,0 2-4 0,-6 8 4 0,2 3-3 0,-3 0-16 15,1 3 2-15,4-1-4 0,-2 1-21 47,4 4-10-47,0-3-4 0,6 1-40 0,4-3-34 0,2-2-30 16,1 2-88 15,3-1-79-31</inkml:trace>
  <inkml:trace contextRef="#ctx0" brushRef="#br0" timeOffset="214480.0094">9682 13557 710 0,'0'0'0'0,"0"0"33"0,0 0 54 0,0 0 1 0,0 0-31 0,0 0-12 16,0 0 15 0,0 0-11-16,0 0-4 0,2 82-5 15,-2-55-6-15,0 2-8 0,0 0-5 16,3 3-9-16,-1-4-2 16,1-2 0-16,-1-3 0 0,1-4-7 15,-2-6-3-15,1-3 0 0,-2-4 3 16,1-4-3-16,-1-2-33 0,1-5-13 15,1-8-23-15,2-8-31 0,-1-4-6 16,0-7-84-16,2-3-46 16,-3-6-37-16</inkml:trace>
  <inkml:trace contextRef="#ctx0" brushRef="#br0" timeOffset="214632.6088">9745 13356 997 0,'0'0'0'0,"0"0"78"0,0 0-69 0,0 0 0 0,0 0-5 0,0 0-5 0,0 0-43 0,0 0-91 0,0 0-105 0,46 128-177 16</inkml:trace>
  <inkml:trace contextRef="#ctx0" brushRef="#br0" timeOffset="217053.486">10314 13489 652 0,'0'0'0'0,"0"0"97"16,0 0-27-16,0 0 11 0,0 0-45 16,0 0-6-16,0 0 12 0,0 0 7 0,0 0-3 15,-117 14 0 1,93 1-11-16,1 2-5 0,0 3 2 0,3 5-4 15,1 0-7-15,5 3-11 0,5-1-5 0,8 2-3 16,1-4-3-16,9 0 2 16,6-4 1-16,4-1-3 15,4-3 2-15,8 0 0 0,-1 2-2 16,2-2 2-16,1 4 5 0,-5-1-1 16,-5 5 1-1,-8 2 1 32,-7 2 6-47,-5 4-4 31,-6-3 0-31,-6 4-1 0,-8-4-4 0,0-1-2 0,-3-2-2 0,-3-3 0 0,-2-1 6 16,-6-1-8-16,-4-2 3 0,-8 2-2 0,2 3-1 0,-7-2 4 0,2-3-3 0,6 2-2 0,1 0 3 0,9-7 0 0,9-4-15 0,5-4-3 62,10-7 1-62,6-3-6 0,2-8-16 0,10-6 26 0,9-4 7 0,3-8 5 0,9-5-1 47,2-4 0-47,7 0 2 0,-2-3 0 0,0 3 0 0,0 5 1 0,-2-1 0 0,-2 4-1 0,-2 0 0 0,-1 3-1 0,-4-1 1 0,1 4-1 0,-6-3 1 0,-1 0 0 16,-2 1-11 46,-1 1 8-62,-1 2 1 0,0 1 4 0,2 2 4 0,3 1 8 0,0 0 2 0,3 1-4 32,-4 2-3-32,-2 0-7 0,-3 3-1 0,1 1-2 0,-5-4 2 0,-1 2 2 0,-3 3 0 0,-3 0-1 0,-4 5 0 0,1 1-3 0,-1 0 2 15,-2 4 3-15,1 1 6 0,-2 0-2 16,0 0-3-16,0 0-3 0,0 0 3 16,0 3-5-16,0-2 0 0,0-1 4 15,0 0-3-15,0 2 4 16,0-2 5-16,0 2-4 0,0 4-4 15,0 0-2-15,0 3 0 16,0 0 2-16,0-3-1 0,0 2-2 16,0 0 2-16,0 1-1 15,0-2 0-15,0 2 0 47,0-1 1-47,0 1 0 0,0 1-1 0,-3 0 1 0,0 1 0 31,1 0-1-31,0 1 0 0,-1-4 0 0,-3 3 2 16,1-1 0-16,0-1-2 0,1-2 0 0,1-2 0 0,-1 0 2 0,1-2-2 0,2 1 0 0,0-3 0 0,0 0 0 63,1 0 0-63,-1-1 0 0,1 0 2 0,0 0-2 0,0 0 3 0,0 0-2 0,0 0 1 0,0 0 1 0,0-1-3 0,1-1 0 0,-1-2 1 0,1 1 0 0,0-4-1 15,1 2 0-15,2-3 1 16,-1 0 0-16,2 3-1 0,0 0 0 15,-1 1 0-15,-2-1 6 0,-1 4-4 0,0-1 0 0,1-1-2 16,-1 3 0 0,0 0 0-16,0-1 0 0,0 1 1 47,-1 0 0-47,0 0 1 0,0 0-3 0,0 0-1 0,0-1 3 0,0 1-2 0,0 0 2 0,0 0-3 15,0 0 1-15,0 0 1 0,0 1 2 16,0 0-2-16,-1-1 4 0,0 2-2 15,0-2 0-15,1 1 2 0,0-1-3 16,0 0 1-16,0 0 1 16,-1 0-4-16,1 0 2 0,0 0 1 15,0 0-3-15,0-3 2 0,0 3 1 16,0 0 0-16,-3 0-3 0,3 0 2 16,-1 0-2-16,1 0 1 0,0 0 0 15,0 0-3-15,0 0-1 16,0 0 1-16,0 0-5 0,0-1 6 15,0 0 4-15,0-5-2 0,0 1 1 16,0-1-2 15,0-1 2-31,0 0-2 0,0-5 1 0,0 2 0 0,0-3-6 0,4-2 6 0,0 0 0 16,0-1 0 15,3 1-1-31,-3 3 0 0,2 2 0 0,-3 3 1 0,-2 4 12 0,1 2 5 16,-2 1-2-16,0-1-3 0,0 1-2 0,0 2-1 0,-2 4 3 15,0 4 4-15,-2 2-6 32,0 2-3-32,2 1-4 0,-2 5 7 31,2 1 2-15,-3 4 1-16,3-1-1 0,0 2-4 0,-3 0-1 0,3-2 0 0,1-1-5 0,0-3 1 15,0 0-1-15,1-3-1 0,0-3 0 0,0-4 8 47,1-5-3-47,3-1-3 0,2 0 2 0,-1-1-3 16,4-2 0-16,0 2 2 0,0-1-1 31,2-2 1-31,0 0 0 0,-3 0 1 0,1-6-1 0,3-2 0 0,-2-3-1 0,2-2-2 0,1 0 2 0,-1-1-1 0,3-4-2 0,-3-1 0 0,2 1 0 16,-3-4 2-1,0 1-1-15,0 2 0 47,-3 0-1-47,-2 3 0 0,1 1 1 0,-3 5-1 0,-1 2 0 0,1 5 1 31,-3 0-1-31,-1 2 0 0,0 1 1 0,0 0-1 0,0 0-4 0,0 2 2 0,-3 2 0 0,-1 3 1 0,-1 1 1 0,0 0 0 0,3 5-1 16,0-2 1-16,1 4 0 0,-1-2 0 16,0 5-1 30,0-2 1-46,0 1 0 0,2-1 0 0,0 0 1 0,0-3-1 0,0-3 0 32,4 0 0-32,-1-1-1 0,1-4 2 0,0-1-1 0,0-1 0 0,1-3 6 0,3 0-3 15,1 0 1-15,2-3-1 0,-1-1-1 0,0-2 0 63,3 0-1-63,-2-1-2 0,0-2 2 0,-2 1 3 0,0 1-5 0,-1-2 2 31,-3-2-1-31,4 2 0 0,-2-1-4 0,-3 0 4 0,2 3-7 0,-3 0 6 0,0-4-2 0,-2 3-11 0,3-1-11 0,-4-1-11 0,0-2-17 0,0 4 0 16,-2 1-12-16,2 3 9 0,-2 0 16 15,2 4-12-15,0 0-20 0,5-3 20 16,-2-1 22-16,4 3 13 0,-3-2 16 31,-2-1 1-31,4 4 0 0,-4-5 3 0,-1 0 4 0,4 4 13 16,1-3 7-1,-4 1 9-15,5 3 6 0,-5-3-4 0,0 3-8 0,-1 0-4 16,0 0-3-16,-1 0-4 0,0 3-2 16,0 4 9-16,3 5-3 0,0 3-7 62,-2 2 4-62,-1 1 3 0,0 3 1 0,0 0 0 0,0-2-7 0,0 1-4 31,0 2 1-31,0-1-2 0,0-2 2 0,-2 0-2 0,-3-6-6 0,2-2-5 0,0-2 1 0,-2-5 0 0,3 0 0 0,1-3 0 0,-1-1 0 16,1 0 0-16,1-4-2 16,0-7 0-16,4 1-4 47,4-6 3-47,2-2 0 0,7-1 1 0,2 0 0 31,-3 3 0-31,4 3-2 0,-4 4 2 0,0 2 0 15,-2 7-4-15,-1 0 5 0,1 7-1 0,-3 2 0 0,-1 1-1 0,0-1 1 0,3 0 0 0,-2-3 0 0,4-3 0 0,0-3 0 63,1 0-3-47,3-10-2-16,3-2-2 0,-1-6 0 0,4 1 2 0,0-2 1 0,-2 0 5 0,-2 0-1 31,-3-2 0-31,-5 0 0 0,-3 4 1 0,-8-3-1 0,-2 4 0 0,-1 0-1 15,-7 2-15-15,-4 7 15 0,1 6 0 0,-3 1-4 0,-2 8 9 0,-2 9 1 0,0 4 4 16,4 4-2-16,7 1-6 0,3-1-2 47,4 1 2-47,0-3 2 0,9-3 6 0,3 0 6 0,3-3-8 0,6-4-3 31,0-3-2-31,4-3 0 16,5-2-4-16,-1-5-50 0,0 0-13 0,3-7-60 0,2-1-1 0,1-1-68 0,3 5-150 0,-5-2-239 0</inkml:trace>
  <inkml:trace contextRef="#ctx0" brushRef="#br0" timeOffset="220018.8745">1534 15258 738 0,'0'0'0'0,"0"0"34"0,0 0 38 0,0 0-22 16,0 0-24-16,0 0 33 0,0 0 13 16,0 0-33-16,35 158-5 0,-26-97 19 15,1-1-9-15,-7 5-12 0,5-2-7 16,-8-3-9-16,0-4-9 15,0-7-5-15,0-7 4 0,-2-8-5 16,-1-4 1-16,-2-7 0 16,-2-3 1-16,1-9 0 0,-1-3 2 0,2-8 1 15,-2-2 0-15,-1-13-5 0,-3-5-2 16,0-10-5-16,4-6 3 47,4-7 1-47,3-7-1 0,3-6 1 0,9-7 0 0,9-4-3 31,13-1 6-31,5 2 3 0,9 5 9 16,3 6 4-16,-1 9-1 0,-7 12 1 62,-2 10 6-62,-7 10 1 0,-6 9-8 0,-7 5-8 0,-2 9-2 0,-7 9 2 31,-6 5 12-31,-4 2-2 0,-3 7-5 0,-10 2 1 0,-8 3-4 0,-5 4-6 0,-6 2 1 0,-5 0-3 0,2-4-4 16,3-7-57-16,2-8-5 0,5-9-16 0,5-11-5 0,7-4-61 0,6-3-74 16,5-7-81-16,8-8-117 0</inkml:trace>
  <inkml:trace contextRef="#ctx0" brushRef="#br0" timeOffset="220471.8359">2226 15252 817 0,'0'0'0'0,"0"0"23"0,0 0 75 0,0 0-29 0,0 0-20 0,0 0-7 0,0 0 1 0,0 0 1 16,36 264-9-16,-42-234-4 0,-1-6-6 15,1-3-7-15,1-7-9 0,1-3-6 16,-2-4 1-16,4-4 0 0,0-3 2 16,2 0 2-16,0-4-10 15,4-3-8-15,7-3 8 0,5-2 0 16,7-2-1-16,6-4 5 0,4 2-2 15,2 0 0-15,2-6 0 47,2 1 1-47,-3 1-2 0,-4 1 2 0,-5 3 0 0,-8 5-2 32,-7 5 2-32,-7 4 5 0,-3 2 0 0,-1 0 0 15,-1 6-5-15,0 3 5 0,0 5 8 0,0 7-3 0,0 5-8 0,-2 2 1 0,2-5 0 0,1-4-2 16,8-6 3-16,5-7-4 0,1-4 2 15,4-2 2 32,1-11 1-47,2-8 4 0,0-6 3 0,0-6-2 0,-2-1-6 0,-4 0 3 32,-5 1 3-32,-5 5 10 0,-6 6-1 0,-2 5-4 0,-9 8-7 0,-4 4-4 0,-2 3-6 0,-6 4-41 0,-4 8-28 0,-1 7-8 15,7 3-83-15,5-2-45 63,13-1-83-63,3-6-374 0</inkml:trace>
  <inkml:trace contextRef="#ctx0" brushRef="#br0" timeOffset="222056.0106">3519 15198 797 0,'0'0'0'0,"0"0"116"0,0 0-33 0,0 0-44 0,0 0 4 0,0 0 19 15,0 0-8-15,0 0-16 0,0 0-11 16,-175 93-2-16,157-66-4 16,0 2 5-16,1 4-2 0,5 2-10 15,5-2-5-15,6-1-5 0,3-2-1 16,9-4-3-16,3-1 0 0,3-6 9 0,5-5-6 15,6-6 5-15,2-2 6 16,5-6 9-16,2-2 0 16,1-5-4-16,0-5-9 0,1-5-1 15,-7-4-4-15,0 1-3 16,-3-4 4-16,-7 0-4 0,1-1 1 0,-7-2 0 47,1 0-1-47,-6 1-2 0,-7 0 0 0,-4 5 10 31,-1 4-7-31,-9 6 3 0,-2 3-3 0,-3 4-3 0,-3 4 0 0,-3 4 0 0,0 11-5 0,-1 4 6 0,4 6-2 0,2-4-3 31,7-1 5-31,5-4-2 0,4-2-7 0,1 0 7 0,7-5-1 0,5-1-3 47,4-4 6-47,5-4 0 0,4-2-2 0,6-11 2 0,4 1 2 0,5-4-5 31,2-3 4-31,-1 5-2 0,0 0 0 0,-5 4-1 16,-3 4 1-16,-2 2 0 0,-5 4-2 0,-2 0 2 0,-6 2 0 16,-7 3-3-16,-2 2 2 0,-5 2-1 47,-3 2 3-47,-2 0 1 0,0 1-2 0,-1 6 0 0,-7-4 8 0,-4 4-10 31,-3 2-3-31,-4-1-3 0,1-1-4 0,-3 0 2 0,2-2-5 0,-1-3-9 0,-1 1 13 0,4-5 5 0,5 0 0 15,4-3 7-15,5-3-2 0,1-1-4 16,2 1 4 15,0-3-4-31,0 0 0 0,7 0 3 0,3-1 4 0,4-7 5 0,4-6-4 0,4-3-2 0,2 0 0 32,4 1 5-32,0-1 7 0,0-1-1 0,2 0 3 0,4-3-4 15,0 0-8-15,3 2 1 47,4 2-2-47,2-2-3 0,-4-1 2 16,0 5 0-16,-7 2-1 15,-5 3 0-15,-5 8-1 0,-7 2-4 0,-2 2 6 16,-5 8-1-16,-2 4 0 0,-3-1 0 0,-1-1 4 0,0 0-4 0,-1-1 0 0,0 1 4 0,-1-2-5 0,0 3 2 62,-3-1 2-62,-3 3-5 0,0-2 4 0,-3 0 2 32,-1 0-4-32,-1-1 0 0,-1 0 4 0,-2 0-5 0,-1-2 2 0,-3-1 1 0,4 1-2 0,-4-4-9 0,5-2 0 0,0-1 1 0,0-1 8 0,2-2 0 0,1 0 0 15,3 0 0-15,3 0 0 0,-2-4-3 16,2 3 5 15,2-3-1-31,0 2-2 0,2 0 2 0,0 0-1 0,-3 2 0 0,3 0 0 0,0 0 3 16,0 0-4-16,0 0 1 0,0-4-1 15,3 2-3-15,2 0 5 0,2-1-1 16,-2 1 0-16,3 1-2 16,0-1 2 31,-2 2 0-47,5 0 0 0,-3-1 4 0,1 1-1 0,3 0 3 0,-4 0-1 31,5 0 0-31,0 0 6 0,-3 0-7 0,2 0-3 0,1-5 3 0,1 2-1 0,4-1-2 31,-1 0 3-31,1 1-3 0,0 0-1 0,0-2 0 0,2 3 5 47,-6-3-6-47,3 2 2 0,-3-3 3 0,1 0-4 0,-1 1 0 0,4-3 3 0,-1 0-3 31,1-2 0-31,3 1 2 0,-1 0-2 0,-1-1 0 0,0 2 2 0,-4-3-3 0,1 1 2 0,-5 1 0 0,0 3-2 16,-5-1 2-16,-2 3 3 15,-1-1-3-15,-3-3 6 0,0 0-5 0,0-1-4 0,-1-2 3 0,-4 3-2 47,3 0-6-47,-3 4 5 0,0 1-1 0,2 3-2 0,-4 0 2 0,0 0 0 16,-3 0-5 0,-2 2 5-16,0 3 1 0,0 3-1 0,2-1 1 0,2 1 0 0,3-2-2 0,1 0 3 62,4 0-3-62,0-3-2 0,7 1 5 0,4-1 0 0,3 0-1 0,5-2 4 0,3 2 1 0,2 0-4 31,1-1 2-31,3 3 12 0,1 0 10 0,0 2-15 0,-5 0-2 0,-7 5 1 0,-1 0-1 0,-8 0-4 0,-3-1 0 16,-4 2 3-16,-2 1 2 16,-8 1-2 15,-3 0-1-31,-2 2-2 0,-2-2-2 0,-1 3 0 31,1-2 4-31,2-1-3 0,4-6-1 0,8-2 0 0,2-2 0 0,7-4 0 0,9-1 16 0,6-6-12 0,11-8 2 16,10-8-4-16,11-3-4 0,15-9-68 62,11-5-26-62,14-7-64 0,15-7-83 0,9-2-195 0</inkml:trace>
  <inkml:trace contextRef="#ctx0" brushRef="#br0" timeOffset="224582.7339">6660 15289 710 0,'0'0'0'0,"0"0"107"15,0 0 2-15,0 0-15 0,0 0-24 16,0 0-25-16,0 0-25 16,0 0-4-16,-8 23-1 0,12-1 4 15,0 4 2-15,1 2-7 0,1 2 0 16,-3 6 10-16,-2-4 8 0,-1 3-2 16,-1-1-9-16,-4-2-8 15,-2-3-6-15,1-4-1 0,-3-2-4 0,1-7 0 16,-2-3 3-16,1-6-1 0,3-5 0 31,0-4 3-31,5-9-3 0,-1-7-8 0,4-7 4 16,8-5 0-16,6-6 0 0,12-5 4 62,6 3-3-62,2-1-2 0,4 10 2 0,-4 4 31 0,-1 10-18 0,-1 8-7 31,-5 7-6-31,-3 2-2 0,-4 9-28 16,-1 0-35-16,1 2-100 0,0 3-94 0,-7 0-244 0</inkml:trace>
  <inkml:trace contextRef="#ctx0" brushRef="#br0" timeOffset="225264.9043">7587 15346 683 0,'0'0'0'0,"0"0"68"0,0 0 17 15,0 0 1-15,0 0-43 0,0 0-21 16,0 0-1-16,0 0 10 0,-29 53 10 0,22-28-5 15,-1 6-7-15,1-1-15 16,0 1-2-16,4 2-2 16,0-3 0-16,3-3 13 0,0-4 3 15,0-6-2-15,1-2 0 0,7-3-3 16,1-4-9-16,1 0-4 0,5-7 0 16,-1-1-4-16,5-4 0 0,1-11 3 15,1-2-3-15,4-7-1 16,1-6 0-16,-3 0-1 0,1-1-2 0,-3 3 0 15,-5 4 3-15,-6 5-4 0,-4 9 2 16,-3 6 11-16,0 4 3 16,-3 4-8-16,0 10-3 0,0 4-2 31,0 3 3-31,0 5-1 0,2-1-4 0,0-3 0 0,6-1 5 0,0-2-5 31,1-2 0-31,5-6 4 0,0-1-5 0,-1-4 2 0,1-1-1 16,-1 1-34-16,0-5-3 62,0-1-21-62,1 0-32 0,-3-3-14 0,4-1-26 16,0-3-112 0,0 0-59-16</inkml:trace>
  <inkml:trace contextRef="#ctx0" brushRef="#br0" timeOffset="225668.7885">8140 15391 432 0,'0'0'0'0,"0"0"191"16,0 0-56-16,0 0-34 0,0 0-1 15,0 0-32-15,0 0-9 0,0 0-3 16,0 0-11-16,66 136-5 0,-64-115-3 0,-2-3-6 16,0 0-10-16,-4-2-7 15,-2 0-2-15,-1 1-5 0,0-2 1 16,-1-1 0-16,-1-3-4 15,2-3-4-15,1 2 0 0,1-7 5 16,0-1-4-16,4-2 3 16,1-5 0-16,0-5-8 0,6-6-2 15,5-1 4-15,3-8-3 0,10 0 6 16,3-1 0-16,2 2-2 0,-1 3 1 16,-2 9 1 15,-5 6 2-31,-1 6 7 0,-3 2 3 0,-3 10-2 31,-1 2 0-31,-3 7-2 0,-2 1-4 0,-3 0 2 0,-1 0-4 0,2 0-3 0,0 0 0 0,0-6 0 31,1 0-90-31,3-5-4 0,-4-6-33 0,1 2-65 0,2-5-38 47,-2 2-58-47</inkml:trace>
  <inkml:trace contextRef="#ctx0" brushRef="#br0" timeOffset="226111.5694">8681 15474 728 0,'0'0'0'0,"0"0"48"0,0 0 25 0,0 0 17 15,0 0-39-15,0 0-5 0,0 0 14 16,0 0-4-16,30 141-22 0,-31-113-6 16,-5-1-2-16,-6 0-10 0,1-1-4 15,0-2 8-15,0-8-7 0,2-6-10 16,4-6 2-16,5-4-5 16,0-4 0-16,0-10-25 0,3-4 13 15,2-5 2-15,9-2 7 0,9-6 1 16,8 2 0-16,4 1 4 62,1 7 18-62,-6 9 3 0,-2 6-1 0,-2 6 7 0,-4 0 11 0,-1 14-5 16,-5 0-11 0,-2 5-9-16,1 2-5 0,-4-3-7 0,1 1-3 0,2-1 0 0,-1-2 0 0,0-3-86 0,-4-7 25 0,0-3-35 0,1-3-80 62,0 0-4-62,1 0-64 0,-1 0-125 0</inkml:trace>
  <inkml:trace contextRef="#ctx0" brushRef="#br0" timeOffset="226367.501">9290 15405 761 0,'0'0'0'0,"0"0"42"0,0 0 20 0,0 0 58 0,0 0-40 0,0 0-3 0,0 0 9 0,0 0-23 0,0 0-18 16,40 179-12-16,-32-147-2 16,2-3-12-16,-3-3-10 0,3 1-1 15,-1-3-5-15,3-5-3 0,-3-2 0 16,0-7 6-16,-1-2-7 0,-2-4-34 16,2-4-1-16,-5 0-19 0,2-4-7 15,1-4-9-15,-1-2-44 16,5-1-4-16,7-5-40 0,1-2-67 15,5-1 46-15,-5 2 14 0,-3 4-6 16,-4 3 126-16,-4 2 89 0,-4 3 39 16,-1 1-26-16,-2 4-44 0,0 0-24 15</inkml:trace>
  <inkml:trace contextRef="#ctx0" brushRef="#br0" timeOffset="226872.7149">9202 15257 980 0,'0'0'0'0,"0"0"12"16,0 0-12-16,0 0 0 0,0 0 16 16,0 0-15-16,0 0-2 0,0 0-183 15,0 0-29-15,61 68-174 16</inkml:trace>
  <inkml:trace contextRef="#ctx0" brushRef="#br0" timeOffset="227261.6896">9765 15648 459 0,'0'0'0'15,"0"0"125"-15,0 0 22 16,0 0-40-16,0 0-15 0,0 0-9 15,0 0-12-15,0 0-6 0,-20 74-19 16,16-73-27-16,2-1-9 0,2-7-2 16,4-4-4-16,6-7-4 0,3-3 0 15,4 0 0-15,2 2 17 0,1 4 31 16,-5 6 2-16,3 9-13 16,-5 0-17-16,2 8-6 0,1 9-6 15,-3 4-4-15,-2 4 2 0,0 0-4 16,-3-1-1 31,-1-5 4-47,-2 2-2 0,0-4-3 0,-3-5 0 0,6-2 4 0,-4-5-5 0,3-3-90 0,-1-2 4 0,1 0-60 0,3-3-19 15,1 0-46 1,-1 0-117-16</inkml:trace>
  <inkml:trace contextRef="#ctx0" brushRef="#br0" timeOffset="227722.772">10448 15537 790 0,'0'0'0'0,"0"0"74"16,0 0-57-16,0 0 48 0,0 0-38 0,0 0-5 16,0 0 31-16,0 0 7 0,0 0-11 15,-114 94-15-15,101-73-17 0,1-5-9 16,1 3-7-16,3-4 2 0,7-6-3 15,1-7 0-15,8-2-46 0,8 0 41 16,6 0 7-16,5 0 1 16,3 0 0-16,4 5 22 0,-1 11 1 15,-9 6-7-15,-2 8 2 0,-4 3-1 16,-11 4-9-16,-3 0-7 0,-4 1 2 62,-9 0 1-62,-6-2-2 0,-3-2 9 0,-4-1-1 0,-1-3 0 0,-3-3-1 16,-4-4-4-16,-1-1-5 31,1-3-1-31,0-2 0 0,3-6-4 0,1-9-9 0,7-3-15 0,7-16-19 0,6-7-31 0,6-6-29 0,9-8-4 0,10-3 87 0,10-4 15 0,11-1-14 16,2 5 2 0,6 6 13-16,-8 3-10 0,-5 8-52 46,-1 6-46-46,-7 6-165 0,-5 1-170 0</inkml:trace>
  <inkml:trace contextRef="#ctx0" brushRef="#br0" timeOffset="230402.916">1800 16759 748 0,'-6'8'0'0,"2"4"-14"0,-2 6 13 16,2 4 2-16,0 6 45 16,0 4-22-16,2 1 8 0,2 2 13 0,0-3-2 15,0 0-3 1,0-1-9-16,2-3-7 0,-2-1-7 15,5-4-6-15,-3-6-8 0,2 2-2 0,0-3 2 16,-4-7-1-16,2 4-2 16,-2-6 0-16,0-4 5 0,0 2-7 0,0-3-25 15,1-1-23-15,-1 2-46 16,0-2-1-16,0-1-75 0,-2-1-160 16</inkml:trace>
  <inkml:trace contextRef="#ctx0" brushRef="#br0" timeOffset="230577.8395">1780 16506 926 0,'0'0'0'0,"0"0"0"0,0 0-80 0,0 0 86 0,0 0-1 16,0 0-4-16,0 0-2 0,0 0-146 15,0 0-41-15,74 210-106 0</inkml:trace>
  <inkml:trace contextRef="#ctx0" brushRef="#br0" timeOffset="230846.8277">2146 16918 630 0,'0'0'0'0,"0"0"40"0,0 0 18 0,0 0 13 0,0 0-20 0,0 0-9 0,0 0 0 15,0 0 11-15,0 0-21 0,4 221-21 0,-8-221-6 16,3-2 13-16,0-8-6 16,1-6-15-16,8-4 6 0,5-2 3 15,4 4 16-15,2 1 22 16,2 7 7-16,1 6-17 0,3 4-10 16,2 3-11-16,0 4-9 0,4 6 1 15,0 0-10-15,3-3-94 47,0 1-46-47,1-7-76 0,-2-4-215 0</inkml:trace>
  <inkml:trace contextRef="#ctx0" brushRef="#br0" timeOffset="231242.8984">4153 16259 798 0,'0'0'0'0,"0"0"-10"0,0 0 12 16,0 0 50-16,0 0-24 0,0 0 1 0,0 0-3 15,0 0 5-15,0 0-6 16,94 483-11-16,-86-429-8 0,0-5-4 16,3-2 1-16,0-10-1 15,1-6-1-15,0-1 0 16,-3-6 0-16,-2-4-2 0,1-4-25 0,1-7-20 15,-3-1-10-15,-2-5 6 0,-3-3-23 0,-2 0-98 47,-7-5-23-47,-4-4-65 0</inkml:trace>
  <inkml:trace contextRef="#ctx0" brushRef="#br0" timeOffset="231392.7895">4079 16692 869 0,'0'0'0'0,"0"0"15"0,0 0-13 0,0 0 45 0,0 0-7 0,0 0-15 0,0 0-12 0,0 0-6 0,0 0-4 0,387 127-6 15,-350-122-90-15,-2-8-20 0,-5-12-89 16,-4-8-39-16,-5-6-77 0</inkml:trace>
  <inkml:trace contextRef="#ctx0" brushRef="#br0" timeOffset="231882.9953">4752 16245 807 0,'0'0'0'0,"0"0"0"16,0 0 44-16,0 0 40 0,0 0-29 16,0 0-9-16,0 0-6 0,0 0-10 0,80 367-7 15,-79-315 0 1,-1-1-10-16,0-2-7 0,-2-1-5 0,-1-8 2 15,-4-5-1-15,3-11-1 16,1-11 2-16,1-7-4 0,2-6-34 16,5-7-5-16,8-10 10 0,5-3 9 47,5-5 23-47,2-1 8 0,0 4 15 0,0 10-1 0,-2 9 1 0,0 5-11 31,-1 13-3-31,-3 3-2 0,1 4-6 0,-3-1 2 0,0-2-3 0,0-3-4 0,2-9-8 0,1-5-14 15,-1-2-1-15,1-11 15 47,3-5 7-31,2-7 0-16,-2 0 6 0,-1-1-1 16,-1 2 4-16,-6 7 5 15,-5 3-1-15,-5 8-1 0,-5 4 15 0,-3 0 18 0,-5 10-16 0,-4 8-6 0,1 3-2 0,-1 3-8 0,2 1-1 0,4-1-1 0,4-4-3 16,2-1 0 31,9-5-4-47,6-4-2 0,4-3-44 0,5-4-9 0,1-3-37 0,7 0-13 31,4-3-42-31,1-3-87 0,2-1-97 0</inkml:trace>
  <inkml:trace contextRef="#ctx0" brushRef="#br0" timeOffset="232360.185">6954 16293 801 0,'0'0'0'0,"0"0"91"0,0 0-31 0,0 0 6 0,0 0-37 16,0 0-5-16,0 0 9 15,0 0 12-15,0 0 3 0,35 192-5 16,-28-137 5-16,-2 2-11 16,-2-3-13-16,4 5-10 0,-4-7-7 15,1 2-5-15,0-5 0 16,-3-10 1-16,-1-5-1 31,0-4-4-31,0-5-53 0,0-6 15 0,0-5-24 0,-4-6-27 0,0-6-21 16,-7-2-53-1,3-3-83-15,-1-7-102 0</inkml:trace>
  <inkml:trace contextRef="#ctx0" brushRef="#br0" timeOffset="232530.4101">7004 16793 807 0,'0'0'0'0,"0"0"118"0,0 0-45 16,0 0 2-16,0 0-42 16,0 0-19-16,0 0-12 0,0 0-4 15,0 0-85-15,390-346-61 0,-381 336-11 16,-9 3-65-16,-3 4-107 0</inkml:trace>
  <inkml:trace contextRef="#ctx0" brushRef="#br0" timeOffset="232675.2219">7294 16631 801 0,'0'0'0'0,"0"0"47"0,0 0 62 0,0 0-30 0,0 0-37 0,0 0-20 15,0 0-15-15,0 0-2 0,0 0-5 16,127 255 0-16,-112-243 1 0,1-2-70 0,2-4-24 16,-1-2-33-1,0-4-107-15,-1 0-49 0</inkml:trace>
  <inkml:trace contextRef="#ctx0" brushRef="#br0" timeOffset="232982.214">7954 16643 850 0,'0'0'0'0,"0"0"28"0,0 0 55 0,0 0-47 15,0 0-13-15,0 0 21 0,0 0 19 0,0 0-3 16,0 0-6-16,-148 88-14 16,131-68-2-16,1 2-5 15,2 1-19-15,5 0-8 0,3 0-4 16,6-2 0-16,0 2-1 16,9 0-2-16,0-1 2 0,6-2 3 15,1-4-5-15,4 0 2 0,3-1 1 16,1-8-3-16,1 2-14 0,1-5-6 15,-2-1-30-15,1-3-19 16,-1 0-41-16,-4-6-52 16,-5 0 3-16,-4-1-164 15</inkml:trace>
  <inkml:trace contextRef="#ctx0" brushRef="#br0" timeOffset="233144.5835">7986 16845 782 0,'0'0'0'0,"0"0"22"0,0 0-21 16,0 0 10-16,0 0-8 0,0 0-6 15,0 0-13-15,0 0-11 0,0 0-33 16,-121 131-39-16,121-131-70 16,3-2-53-16</inkml:trace>
  <inkml:trace contextRef="#ctx0" brushRef="#br0" timeOffset="233482.7387">8340 16792 577 0,'0'0'0'0,"0"0"55"0,0 0-10 0,0 0 36 0,0 0-14 16,0 0-25-16,0 0-2 0,0 0 25 15,0 0-3-15,-28 163-6 0,19-153-9 16,1-2-25-16,0-2-11 0,2-5-4 16,2-1-2-16,4-6 2 0,3-6-14 15,9-6-1-15,4-3 12 0,6-4 10 16,5-3 4-16,2 3 2 16,5-1-2-16,-1 2-12 0,-2 2-5 15,3 4-2-15,0 3-41 16,0 4-51-16,-1 5-108 62,-3-2-97-62</inkml:trace>
  <inkml:trace contextRef="#ctx0" brushRef="#br0" timeOffset="237943.1685">9450 16824 538 0,'0'0'0'0,"0"0"25"0,0 0 96 0,0 0-47 15,0 0-33-15,0 0-15 16,0 0 30-16,0 0 5 0,-10 56 1 16,11-38-11-16,1 2-18 0,-2-1-9 0,0-1-9 15,0-5-4-15,-2-1-4 16,-3-4 0-16,-2-3 1 0,3 1 3 0,-3-4 4 16,3-1-6-1,-2-1-3-15,3 0 5 0,2-1-3 0,0-7-4 16,1-2 2-16,4-6-7 15,9-1 2-15,5-4-1 0,3 0 0 0,0 0 3 16,3 7 5-16,-2 3-2 0,-2 1 9 16,1 6 2-1,-2 0-4 1,-1 4-1-16,-2 0-2 0,1 7-2 0,-2 3-4 0,-1 0-1 16,0 2 0-16,0-2-3 0,-1 2 0 46,0 1 4-46,-5-1-3 0,-2-2 1 0,1 4 1 0,0-3-2 0,2-2 3 47,0 2-3-47,1-4-1 0,1-1 0 0,1 0 4 0,2-2-5 0,0-3 2 0,4-1 3 0,-5-1-3 0,6-6 3 0,-3-2-1 0,2-2-3 16,-3 3 0 0,2-4 3-16,-1 5-3 0,-2-3 0 46,-5 3 1-46,-1 1-1 0,-3 1 0 0,-1 2 2 0,1-1-2 32,-5 3 0-32,0 0 7 0,0-4-3 0,-2 4 1 0,-3-4-3 0,3 1-3 15,-6 1 2-15,6 0 1 0,1 2-3 0,-2 1-2 0,2 0-5 63,1 4 0-63,-3 5 9 0,3 2-1 0,0 3 0 0,0 1 0 0,4-1-1 0,3 1 0 0,6 1 2 31,-4 0-1-15,7-2 0-16,-2-1 0 0,5-5 0 15,-4 2 0-15,6-5 0 0,-1-3 2 63,3-1 0-63,1-1 2 0,0-3-1 0,0-4-3 0,-2-2 0 0,-1-3 8 0,2 1-7 0,-7-3 2 0,4 0-1 0,1-5-3 31,-5 1 2-31,5-6 1 0,0-2-2 0,0-2 0 0,-1-4 2 0,-2-1-3 16,2-2 2-16,1 1 0 0,-6 0-2 0,2 0 2 62,-7 2 1-62,-3-1-2 0,-3-1 0 0,-4 1 5 0,0 0-5 16,-8 3 0-16,-3 6 6 31,-5 2-7-31,-1 6 2 0,1 6 1 0,2 8-4 0,1 2-1 0,3 15 2 0,3 12-3 0,2 11 2 0,4 9 2 0,1 10 0 0,3 1 0 0,3 4 2 0,2 1-1 0,-1-5 3 0,3-5-1 0,0-6-3 0,1-10 0 0,1-7 4 78,-1-7-4-78,3-10-38 0,1-3-16 0,-3-7-62 0,0-3-31 0,-2 0-35 31,-5-10-135-31</inkml:trace>
  <inkml:trace contextRef="#ctx0" brushRef="#br0" timeOffset="238440.6243">10167 16905 440 0,'0'0'0'0,"0"0"205"0,0 0-84 15,0 0-8-15,0 0-13 0,0 0 4 0,0 0-8 16,0 0-10 0,0 0-23-16,-43-71-21 0,33 62-4 15,-5 1-12-15,4 3-14 0,-2-3-8 16,2 1-1-16,0-1-3 16,0-1 0-16,0 3 0 0,-2 0-17 15,0 6-55-15,0 0-3 0,3 0-54 16,2 3-149-16,3-1-164 0</inkml:trace>
  <inkml:trace contextRef="#ctx0" brushRef="#br0" timeOffset="244772.6007">28590 8535 207 0,'0'0'0'0,"0"0"-96"0,0 0 48 0,0 0 7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3:04:26.8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1836 2979 476 0,'0'0'0'16,"0"0"157"-16,0 0-66 0,0 0 1 16,0 0-23-16,0 0-12 0,0 0-4 15,0 0-29-15,-18-63-19 0,28 74-5 16,6 6 0-16,1 6 54 0,9 6-17 16,2 4-7-16,3 1-2 0,1-1 5 15,3-2 4-15,4-1 0 0,-2-7-15 16,3-4-1-16,-1 3-3 15,-2-5-7-15,-4 2-2 0,-4 1-6 16,-6-5-2-16,-1 2 3 16,-3-2-4-16,-4-1 0 0,-1 2 0 47,-4-4-43-47,-2-3-16 0,-2-5 0 0,1-1-31 0,-2-3-38 0,-2-5 6 0,-1-9-26 0,-2-7-78 0,0-2-7 31</inkml:trace>
  <inkml:trace contextRef="#ctx0" brushRef="#br0" timeOffset="342.688">2357 2998 671 0,'0'0'0'15,"0"0"162"-15,0 0-34 16,0 0-38-16,0 0-29 0,0 0 6 16,0 0 3-16,0 0-11 15,-49 133-19-15,28-101-20 0,0-1-11 16,-6-4-3-16,0-3-1 0,1-4-2 15,-3-1-1-15,-5-5 0 0,-2-2-4 16,4-3-39-16,-2-5 6 16,5-1-14-16,2-3-45 0,3 0-17 15,4-5 25-15,9 0 10 0,5-1 12 16,4 3 18 0,2-2 28-16,0 4 10 0,4 1 10 0,4-3 14 0,8 3 17 15,5 2 20-15,4 0 21 16,6 3-15 31,5-5-11-47,3 0-11 0,2-6-3 0,1-1-9 0,-6-1-15 0,1-2-4 31,-7 0-5-31,-8 0-2 0,-2-2-52 0,-7-1-20 0,-4-4-32 0,-1-1-44 16,-4-1-74-16,-2-4-207 0</inkml:trace>
  <inkml:trace contextRef="#ctx0" brushRef="#br0" timeOffset="564.9371">2236 2938 858 0,'0'0'0'0,"0"0"122"0,0 0-42 0,0 0-15 16,0 0 3-16,0 0 4 0,0 0-23 15,0 0-16-15,0 0-11 0,-98 375-6 16,94-325-9-16,3-4-6 0,0-7 4 16,0-5-5-16,1-7 0 0,0-11-29 15,3-3-13 16,5-10-45-31,0-3-5 0,1-12-17 0,4-8-44 47,1-8-70-47,-5-10-93 0</inkml:trace>
  <inkml:trace contextRef="#ctx0" brushRef="#br0" timeOffset="907.3906">1995 2732 967 0,'0'0'0'0,"0"0"66"0,0 0-5 0,0 0-19 0,0 0-15 0,0 0 9 0,0 0 3 0,0 0-8 0,0 0-15 16,-441 581-6 0,429-451-6-16,4-2-1 0,8-7 10 0,15-18 11 15,4-17 8-15,13-21-2 0,8-23-8 16,12-17-7-16,11-19-9 0,9-15 0 16,7-25-1 15,6-22 2-31,6-13 0 0,1-18-3 0,0-6-3 0,-9-4 4 0,-7-4-3 47,-11 1 6-47,-16 0 9 0,-20 3-7 0,-20 4-1 0,-17 13-2 0,-21 19-2 0,-8 20-2 0,-8 31 2 0,-10 19-6 0,-10 26-19 15,-6 13-31-15,-9 11-33 63,1 8-72-63,9 8-110 0,5 3-219 0</inkml:trace>
  <inkml:trace contextRef="#ctx0" brushRef="#br0" timeOffset="1517.1055">4411 2344 671 0,'0'0'0'15,"0"0"49"-15,0 0 46 16,0 0-14-16,0 0-34 0,0 0-2 16,0 0 15-16,0 0 12 0,-57 164 6 15,28-92-20-15,-2 7-9 0,-2 3 15 16,-7 1-12-16,-4 2-5 0,-3 1-9 15,-4-1-10 17,-3-2-18-32,-2-2-7 0,-3-5 1 0,3-5-2 15,4-8-1-15,5-8-2 0,8-9-22 0,9-6-41 0,6-10-20 16,8-7-35-16,10-5-115 62,6-9-31-62,1-7-157 0</inkml:trace>
  <inkml:trace contextRef="#ctx0" brushRef="#br0" timeOffset="2273.6332">5274 2615 250 0,'0'0'0'0,"0"0"151"16,0 0-75-16,0 0-6 0,0 0 20 16,0 0-15-16,0 0 0 15,0 0 14-15,0 0-21 16,78-244-4-16,-77 242 2 0,-1 2-14 16,0 1-18-16,0 10-5 0,-2 9 12 0,-3 11 9 15,-10 10 6 1,1 12-13-16,-9 6 4 0,-5 4 2 0,-3 5-4 15,-7 1-13-15,1 3-9 0,-1 0-7 32,4 0-8-32,3-4-3 0,7-3 3 0,6-5-3 0,6-8-2 15,8-4-1 1,4-6 0-16,3-3-1 0,9-4 0 0,6-2-1 47,3-8 0-47,6-3 0 0,5-10 2 0,3-5-2 0,10-7 0 0,1-3 4 31,3-12-4-31,3-5 0 0,-2-5 0 0,-2-1-22 0,-8 1-13 0,-7 0-22 0,-10 0-28 16,-5 3 16-16,-12 1-1 0,-6 1-35 0,-2 1-22 15,-14-2-15 32,-7-1-87-47,-8-3-24 0,-11-1-181 0</inkml:trace>
  <inkml:trace contextRef="#ctx0" brushRef="#br0" timeOffset="2390.0025">4944 2990 980 0,'0'0'0'0,"0"0"15"0,0 0-11 16,0 0 113-16,0 0-76 0,0 0 14 15,0 0-38-15,0 0-8 0,0 0-4 16,426 31-1-16,-368-31-8 0,-3 2-200 16,0 1-3-16,-6 2-121 15</inkml:trace>
  <inkml:trace contextRef="#ctx0" brushRef="#br0" timeOffset="3079.6303">6174 2932 620 0,'0'0'0'0,"0"0"123"0,0 0-42 0,0 0-14 15,0 0-3-15,0 0-5 16,0 0 28-16,0 0-21 0,0 0-3 16,71 177-10-16,-68-132-13 0,-3-1-2 15,0-1-3-15,-5-6-9 0,-4-2-10 0,-2-6 1 16,0 0 1 0,-3-6 2-16,2-4 0 0,0-5-7 0,0-3-3 15,2-8-3-15,0-2 0 16,2-1 2-16,4-4-7 15,2-11 2-15,2-2-8 0,5-5-3 0,12 0 5 0,0 0-3 16,9 1 2 0,2 2 2-16,4 1 1 0,-2 5 0 15,-1 6-3-15,-5 7 2 16,-6 1-4-16,-2 7 7 0,-4 5 1 16,-1 3 2-16,-3 1 3 15,-5 2-2-15,-1-1-2 0,-2-1 1 47,-1 0-1-47,-2-3-2 0,-2-2 4 31,1-3-4-31,3-5-1 0,1-4 4 16,0 0-1-16,1-11-1 0,7-7 0 0,3-5-6 0,6-3-5 0,7-3 8 0,4 3 0 0,7 3-7 0,-2 6 10 0,1 7-5 0,-3 3 3 0,-4 7 13 16,-4 1-1 30,-2 7-2-46,-1 8 8 0,-6 0-1 0,-5 1-6 0,1 1 2 0,-3-2-6 0,3 0-8 47,3-2 0-47,1-2 3 0,-1 1-37 0,-1-6-14 0,0 2-23 0,-2-5-46 0,-1 2 7 0,-3 0-47 0,-1-2-57 0,3 2-21 16,-4-2-67-16</inkml:trace>
  <inkml:trace contextRef="#ctx0" brushRef="#br0" timeOffset="3810.2827">7656 3076 682 0,'0'0'0'16,"0"0"70"-16,0 0 48 0,0 0-51 0,0 0-32 15,0 0 6-15,0 0 18 16,0 0 4-16,0 0-19 0,22 483-9 15,-41-421-5-15,-7 1 4 0,-3-8-11 0,1-5-8 32,-1-7 0-32,2-7 0 0,1-6 0 0,2-5 2 0,0-9-6 31,1-4-6-31,6-10-1 0,4-9 1 0,6-18-4 0,7-12-2 0,6-21-10 31,13-16 8-31,13-12-8 0,12-14 6 47,14-6 3-47,16 1-1 0,12 4 6 16,10 8 14-16,3 12 22 0,-6 17 7 0,-10 19-9 0,-15 19-1 0,-11 17 0 0,-16 9-8 0,-13 10-5 31,-13 15-8-31,-11 8-3 0,-6 9 5 0,-18 8-3 0,-12 6-5 0,-13 5-6 0,-8 4 3 16,-7-5-5-16,-1 0-2 0,4-9-71 46,9-7-13-46,5-8-71 16,9-8-21-16,10-11-106 0,2-9-336 0</inkml:trace>
  <inkml:trace contextRef="#ctx0" brushRef="#br0" timeOffset="6138.7399">4713 5095 613 0,'0'0'0'0,"0"0"19"0,0 0 26 0,0 0 14 0,0 0 11 0,0 0 28 16,0 0-22-16,0 0-34 15,15-60-26-15,-14 78 17 0,-1 10 25 0,0 16 4 16,-9 13-24 0,-5 11-4-16,-9 8-7 0,-10 7-2 15,-5 2-3-15,-7 0-7 16,-3 0-5-16,0-5-3 0,5-10 3 15,7-9 2-15,13-11-2 0,14-8-7 16,9-6 1-16,6-4-3 0,11-3-2 16,13-5 2-16,10-5 10 47,9-6-7-47,10-8 3 0,6-5-1 0,9-11-2 31,2-11 1-31,2-3-2 0,-7-3-6 0,-7-1-74 0,-10 3-11 0,-12 1-86 15,-12 1-40-15,-10 0-128 0</inkml:trace>
  <inkml:trace contextRef="#ctx0" brushRef="#br0" timeOffset="6368.3558">5032 5685 1135 0,'0'0'0'0,"0"0"-10"0,0 0 10 0,0 0 113 16,0 0-41-16,0 0 8 0,0 0 2 15,0 0-7-15,0 0-12 16,94 343-31-16,-111-298-15 0,-10 4-9 15,-2 1-3-15,-5 1-10 0,-6 6-50 16,5-2-39-16,2-4-52 47,13-6-120-47,12-12-148 0</inkml:trace>
  <inkml:trace contextRef="#ctx0" brushRef="#br0" timeOffset="12916.4425">7126 5453 630 0,'0'0'0'0,"0"0"69"16,0 0 33-16,0 0-29 0,0 0 3 0,0 0 11 15,0 0-36-15,0 0-28 0,0 0-5 16,-19 53 13-16,6-2 3 15,-5 11-6-15,-4 8-9 0,-3 2-10 16,-2 5-2-16,0 0-1 0,0-1-5 0,4-7-1 16,0-4 0-16,8-8 7 15,1-5-3-15,8-6 4 0,5-4-3 0,1-4 0 47,10-7 2-47,5-6-2 0,5-3-4 0,5-7 4 0,4-4-2 0,6-6 0 47,7-5 5-47,3-8-4 0,5-5-2 0,0-4 2 0,-1-3-8 0,-7 0-56 0,-4-2-5 0,-8 3-7 31,-8 0-21-31,-5-2 3 0,-6 2-1 0,-7-1-40 47,-4-4-30-47,-4 0-57 0,-9-2-94 0</inkml:trace>
  <inkml:trace contextRef="#ctx0" brushRef="#br0" timeOffset="13296.5738">6856 6014 771 0,'0'0'0'0,"0"0"7"16,0 0 12-16,0 0 7 15,0 0 61-15,0 0 11 0,0 0 9 16,0 0-17-16,0 0-42 16,233 28-13-16,-157-30-6 0,1-3-10 15,2-2-12-15,-3 1-5 0,-3 1-1 16,-7-1-2-16,-1 1-94 15,-6 1-3-15,-3 0-36 0,-5 0-70 0,-3-1 35 0,-7 0 58 32,-6-4 14-32,-7 3 37 0,-10-2 37 0,-7 6 25 47,-7 0 41-47,-4 1 70 0,-5 1 84 0,-8 0-86 15,-8 1-10-15,-3 5 3 0,-5 3-26 0,0 4-22 47,-5 2-18-47,4 5-14 0,6 0-2 0,3 0 6 0,6 1-7 0,4 1-11 0,2 0-3 31,7 3 3-31,2 0 2 0,6 0-4 0,10-2-2 32,2-1-3-32,5-3-4 0,2-2 2 0,3-5 6 0,4-2-7 0,0-6 0 31,-1-2 0-31,0-2-50 0,-4-9-18 0,0 0-40 0,0-5-63 0,-4-2-8 47,-5-3-90-47</inkml:trace>
  <inkml:trace contextRef="#ctx0" brushRef="#br0" timeOffset="13405.9602">7957 6044 1005 0,'0'0'0'0,"0"0"142"0,0 0-77 0,0 0-38 0,0 0-3 0,0 0 4 0,0 0-11 0,0 0-14 0,0 0-1 0,-211 125-4 0,198-100-51 16,7-2-6-16,6-5-45 15,3-5-78-15,8-1-14 0,2-6-106 16</inkml:trace>
  <inkml:trace contextRef="#ctx0" brushRef="#br0" timeOffset="14052.8599">8332 6081 742 0,'0'0'0'0,"0"0"148"0,0 0-69 16,0 0 16-16,0 0-17 16,0 0-19-16,0 0-14 0,0 0-15 15,0 0-7-15,-11 111 3 16,3-100-4-16,2 0-4 0,-3-2-7 0,2-1 3 16,1-1-3-16,1-3-4 15,2-1 0-15,2-1-4 0,1-1-4 16,0-1 2-16,3 0 1 15,4-6 3-15,4-5 0 0,6-4-2 16,4 0-3-16,1-1 0 0,2 2 2 0,-2 4-2 16,2 3-2-1,-2 3 2-15,0 4-2 0,1 0 3 0,-3 5 4 32,0 5-3-32,-3 0 5 0,-6 4 3 0,-4 1 4 46,-3 1 0-46,-4 2 3 32,0-2 6-32,-4-3-1 0,-1-1-8 0,0-3-4 0,2-4 0 0,0 0-2 0,1-5-2 47,0 0 4-47,1-2-3 0,1-9-7 0,1-2 0 0,7-4-15 0,5-3 1 0,6-1 2 0,2 1 2 0,3 4 3 15,0 2 4-15,1 5 1 31,-3 4-3-31,-5 5 4 0,-1 0-3 0,-4 7-3 16,-1 4 6-16,0 3 0 0,-6-2 2 0,2 3 3 63,-2-4-1-63,2-3-3 0,-1 0 0 0,3-2 3 0,1-4-4 15,2-2-74-15,0 0-4 0,3-5-46 0,-1-3 30 0,0-3-48 0,1 0-43 0,-1-4 48 0,-5-1-45 0,2-1-63 31,1-2 13-31</inkml:trace>
  <inkml:trace contextRef="#ctx0" brushRef="#br0" timeOffset="16246.5574">9037 6079 356 0,'0'0'0'0,"0"0"260"0,0 0-112 0,0 0-50 0,0 0-2 0,0 0 14 0,0 0-25 0,0 0-19 0,88 109-14 0,-88-75-17 0,-7 5-3 0,-5 4-3 0,-3 4-5 0,-3 1-6 0,-2 0 0 0,-2 0 2 0,-3-4-5 0,1 1-1 0,1-4 3 0,0-5-9 0,4-2-6 15,-2-6 2-15,1-4 0 47,4-6-3-47,2-6 4 0,5-7-3 0,1-5-4 0,6-4-26 0,-1-13-6 0,3-8-11 0,7-8 6 0,6-9 9 0,7-5 9 31,8-4 13-31,8-5 1 0,5 2 2 0,10-1 5 32,-2 1 0-32,2 3-3 0,-1 7 5 0,-5 4-3 31,1 5 2-31,-3 7 10 0,-2 4 5 0,-3 3 0 0,-5 6-1 47,-3 4 0-47,-5 7 2 0,-11 4 2 15,-4 1 0-15,-10 11-5 0,-3 5 9 0,-13 7-3 47,-8 3-8-47,-3 2-6 0,-5 1-3 0,0 0-6 0,1-3-41 0,4 1 11 31,2-5-13-31,5-4-6 0,4-6-7 0,8-8-50 0,5-5-4 0,3 0-41 0,6-11-34 0,6-2 22 16,8-3 52-16,2-3 66 0,5 0-17 47,4-2-52-47,5-1 33 0,4-3 60 0,1 0 48 0,4 0 45 0,-1 1-34 47,-2 4 40-47,-6 1 64 0,-4 4-1 0,-7 4-13 31,-5 4 17-31,-6 2-27 0,-7 5-8 0,-5 0-21 0,-2 1-26 0,-3 7 5 0,-5 3-17 47,-5 5-26-47,-4 3-15 47,2 3 3-47,0 2 9 31,2 2-3-31,5-2 0 0,1 0-2 0,5-3 14 0,2-4-3 0,1 0-14 0,8-6-1 63,2-2 0-63,4-8-3 0,6-1 2 0,1-1 2 0,5-11 0 0,2-4-5 46,-3-4-4-46,2 0 2 0,-4-2-8 0,-3-1-15 16,-1-2 6-16,-1-3-4 0,-4 2-17 0,-1-2 9 0,-10 2-3 0,-4-1 0 0,0 5 7 0,-13 5 3 0,-1 6 7 0,-4 7 9 0,-1 4-3 47,1 2 0-47,-3 6 4 0,5 3-3 0,2 0-18 0,3 0-6 0,8-1 13 0,3-2 0 0,0-1-15 16,11-3-25-16,4 1-15 0,6 0 32 0,6-4-3 46,1 1 7-46,4 3 29 0,-1-2 5 0,-1 3 0 0,2-1 0 0,-3 3 62 16,-2 1-4-16,-5 1-5 16,-6 0 5-16,-4 3-10 47,-3 0-8-47,-5-1-13 0,-4 2-5 0,0 1-7 0,-8-2-3 0,-2 1-4 31,-3 0 0-31,-1-4-4 0,-2-1-5 0,3 2 2 47,1-8 7-47,2-1-6 0,4-2 2 0,2-5 2 0,4-1-7 0,4-5-11 0,4-1-1 0,9-3 5 0,3-2 6 47,5-1 1-47,4-1-4 0,9-1 5 0,1 2 0 0,5 0-12 0,1 0 9 0,2 2 3 0,-3 2 0 31,-1 1-2-31,-6 2 3 0,-6 3-2 0,-6 1 2 62,-6 4 12-62,-7 2 3 0,-7 1-1 0,-4 0 1 0,-1 1 14 0,-6 5 7 0,-7 0-18 0,-3 4-12 0,-2 0-4 32,-1 4-2-32,-2 1-2 0,3-2 1 0,0 3 0 0,4 2 0 0,3-2-3 0,3-1 2 31,6-3 0-31,1-2 0 0,1-3 1 0,6-3 0 0,4-1 0 47,8-3 4-47,2-2-2 15,1-6 2-15,5-3-3 0,-1 1-2 0,-1 2-2 47,-2 3 3-47,0-1 0 0,-2 5 0 0,-3-2-1 0,0 1-40 0,-2 0 2 31,-1 0-18-31,-2-2-45 0,-1-1-10 0,0-1 10 0,-3 0 17 0,-1-4 27 16,-3 1 17-16,-2-1 21 47,-2 0 17-47,0-3-15 0,0 0-42 0,-1-1-44 47,1 4-62-47,-1 2-100 0,1 1 117 0,0 5 83 0,0 2 96 0,1 0 55 0,1 0 31 0,2 1 19 15,-3 2-24-15,-1-2-8 0,0 0 7 0,0-1-11 0,0 2-19 0,0-2 16 0,0 1-17 0,0-1-15 0,0 0-13 0,0 0-21 0,0 0-7 0,0 0 2 0,0 0-4 0,0-3-8 0,0 3-3 0,0 0 0 0,1 0-1 0,0 0 2 0,-1 0 12 0,0 0 2 0,0 0 1 0,0 0-9 0,0 0-10 0,0 0-4 0,0 0 0 0,0 0 1 0,0 0-3 0,0 0 2 0,0 0-2 0,0 0-2 0,0 0 2 0,0 0 1 0,0 0-2 0,0 0 0 0,0 0 1 0,0 0-2 0,-1 0 2 0,0 0 2 0,-2 0-3 0,0 3 0 0,2-1 6 0,0-2-6 0,0 0 0 0,1 0 5 0,0 0-6 0,0 1 2 0,0-1 4 0,0 0-6 0,0 0 2 0,-1 0 3 0,1 0-3 0,0 0 6 0,0 0-2 16,0 0-1 0,0 0 5-16,0 0-4 0,0 0 0 15,0 0-2-15,0 0-2 0,0 0-1 16,0 0 0-16,0 1 8 0,0-1-7 16,0 2 3-16,0-1-1 15,0 0 0-15,-2 1 5 0,-3-1 2 0,1 2-1 31,-2-1 4-31,3 0-4 0,-1 1-2 0,-3-2-2 0,-1 2-3 16,3 0-3-16,-4 1 2 0,0 0 0 0,1 0-1 63,-3 3 0-63,0-2 1 0,2 0-1 0,0 0 0 0,0-2 2 0,3 2-2 0,-2 0 0 0,1-2 4 0,2 2-6 15,-5 1 3-15,4 0 0 0,-1 1-2 31,0-1-1-31,5 0 2 32,-2 1 0-32,2-1 0 0,2 0-3 47,0 1 2-47,0 3 1 0,1-1 0 0,4 3-1 0,-2-1 1 0,3 0 16 15,-1-1 12-15,1-1-12 0,-1 0-6 0,3-3 3 31,-2 0-5-31,0-4 0 0,1 2-2 0,-1-4 3 0,2 1-3 0,0-1-2 0,0 0 1 47,1-4-3-47,1 1 1 32,-2-2 0-32,-2 1-1 0,3 0-1 0,-1-4 2 0,-3 1 0 0,3-3-3 31,0-2 0-31,-3 0 5 47,2-2-6-47,-1-2 2 0,0 0 0 0,-2 0-1 0,2 0 0 0,-4 4-1 15,-1 1-5-15,0 3 7 0,-1 4-2 0,0 1-2 47,0 2 6-47,0 1-3 0,0 0 0 0,0 0-3 0,-2 0 2 0,1 3-5 0,0 1 8 0,1 3-1 0,1 3-1 0,4 2 0 0,4 1 7 0,4 5-4 0,1 0 6 0,4 2 15 31,-5 0 0-31,1 1-8 0,0-4 0 0,-3-1 0 0,2-4-3 0,-3-4-8 0,0-3-4 16,0 0 3-16,1-3-8 31,-2 0-41-31,1 1-31 0,-3-2-42 0,-1 2-66 63,4 0-6-63,-1-1-91 0,-1-2-229 0</inkml:trace>
  <inkml:trace contextRef="#ctx0" brushRef="#br0" timeOffset="17666.2749">10720 6042 348 0,'0'0'0'0,"0"0"120"0,0 0-24 0,0 0-11 0,0 0-36 0,0 0-5 16,0 0 3-16,0 0-11 16,0 0 3-16,-4-32 13 15,3 31-10-15,0-2 0 0,-2 0 14 16,1 0-7-16,0 1 0 0,-2 1 2 16,-4-1-14-16,-1 1-12 0,0 1-9 15,-2 0-5-15,0 0 1 0,-3 1-5 16,0 4 1-16,0 1-1 0,-3-1 6 0,5 2 3 15,-2 3-2 1,0-2-2-16,-1 3 0 16,2 1-4-16,-2 1 0 0,2-1-1 0,1 1-4 31,-3-3-4-31,5 3 2 0,4-2 2 0,-1-3-4 0,4 0 2 47,2-2 0-47,1 2-2 0,0 4 2 0,4 1 9 0,5 4-1 0,1-3 3 15,-1 0-1-15,4-1-2 0,0-1 6 0,1-4 0 47,4 0 5-47,3-5 1 0,-1-1-2 0,1-2 9 0,1-3-6 0,-3-4-7 0,-1-1-1 0,-3-3-2 0,-3 1 3 0,-3-2 5 16,2-1-9-16,-5-3-5 0,1 1-4 47,-2-2 3-47,0 0-2 0,-3 0-2 0,-1 2 3 0,-1-1-3 0,0 2-1 15,0 1 0-15,-1 3 4 0,0-1-4 0,-1 2 0 47,1 2 4-47,-2 2-4 0,2 3 0 0,0 1 3 0,1 1-3 0,0 0-2 0,0 0-3 0,0 0-4 0,0 3 3 0,6 7-1 0,4 3 8 32,3 5 10-32,3 2 3 0,1 4 3 46,1-1 4-46,1 2-7 0,0-4-2 0,-3 0-2 32,4-5-2-32,-4-2-2 0,4-2 4 0,0-3-6 0,-3-2-5 0,3-4 2 0,-4-2 6 47,0-1-9-47,-1 0 4 0,-4 0-3 0,0-1-34 0,-3 0-12 0,-2-2-21 0,1 0-53 0,1-1-8 15,5-3-27 16,-3-1-104-31,3-5-50 0,3-2-246 0</inkml:trace>
  <inkml:trace contextRef="#ctx0" brushRef="#br0" timeOffset="18176.2287">11691 5913 330 0,'0'0'0'0,"0"0"206"0,0 0-83 15,0 0 13-15,0 0-38 0,0 0-18 0,0 0-33 16,0 0 8-16,17 19 14 0,-9 8 12 16,1 8-18-16,-4 1-19 15,-2-1 3-15,-3-2-2 0,-1-3-7 16,-6-2 0-16,-4-2-15 16,-1-5-5-16,1-7-4 0,-2 0-1 0,4-7 0 15,1-3-2 1,2-4 2-16,0-1-3 0,5-9-5 15,1-5 0-15,1-4-7 0,15-4-4 0,5-2 6 16,8 1 0-16,7 2-3 16,3 4 4-16,0 5-1 0,-2 5-4 15,-3 5 5-15,-5 2-2 0,-5 1-63 32,-2 4-6-32,-6 0-7 0,1 0-31 0,-4-1-26 46,1-3-63-46,-3 0-130 0,-2-4-129 0</inkml:trace>
  <inkml:trace contextRef="#ctx0" brushRef="#br0" timeOffset="18546.1432">12137 5922 865 0,'0'0'0'0,"0"0"77"0,0 0 36 0,0 0-25 16,0 0-8-16,0 0 7 0,0 0-8 0,0 0-14 15,111 175-5 1,-87-144-16-16,-3 0-27 0,0-4-14 0,0-3 1 15,-4-3-3-15,-5-5-2 0,2-6-24 0,-2 0-9 16,-1-5-25 0,2-4-2-16,1-1-20 0,0-7-33 0,3-4-10 15,-2-5-19-15,1-3 11 16,0-4 19-16,0-3-21 0,1-1 0 0,2 5 58 47,-2 0 70-47,0 8 12 0,-4 6 147 0,-5 8 2 15,-6 0 0-15,-2 11-41 0,-8 7 16 0,-6 7-12 0,-8 7-41 0,-8 4-4 0,-8 6 17 47,-6 7-32-47,-7 2-20 0,-8 5 4 0,-5 3-19 32,-2-2-17-32,2 1-9 0,7-6-37 0,9-4-35 0,11-7-32 0,11-10-26 46,10-7-94-46,4-4-214 0</inkml:trace>
  <inkml:trace contextRef="#ctx0" brushRef="#br0" timeOffset="19696.2633">15897 5026 685 0,'0'0'0'0,"0"0"67"15,0 0-13-15,0 0 20 0,0 0 1 16,0 0-41-16,0 0-21 0,0 0 3 16,0 0 5-16,-39 83 17 15,31-26 12-15,-4 13-4 0,1 10-5 16,-3 10-4-16,-3 4 1 16,0 0-8-16,-2 1-1 0,-1-6-6 31,0-8-8-31,1-8-9 0,4-8 1 0,6-12-5 31,3-12-2-31,6-10 0 0,3-9 1 0,3-6-1 0,4-3-1 0,2-2 2 63,-1-6 0-63,2-2-2 0,0-3-40 0,-2 0-4 0,5-6 10 0,-3-3-14 15,-2-2-56-15,-2-1-4 31,-4 0-14-31,-4 1-23 0,-1-1-41 0,0 0-64 0</inkml:trace>
  <inkml:trace contextRef="#ctx0" brushRef="#br0" timeOffset="20246.147">15703 5834 720 0,'0'0'0'0,"0"0"159"0,0 0-62 15,0 0-15-15,0 0-19 16,0 0-6-16,0 0-3 0,0 0-16 15,0 0-11-15,-11-86 3 0,-4 85-7 0,-3 1-9 16,1 0-7 0,-6 4 0-16,1 5-4 0,1 1-1 15,-2 4 6-15,3 1-2 0,0 4-2 16,3 3-1-16,1-1 0 0,2 4 1 0,7 3 10 16,2 0-3-1,5 2-1 1,2-2 8-16,10-3 0 0,7-1 2 0,3-4 0 62,-1-3-3-62,4-5-5 0,3-4 0 0,1-3-5 0,1 0-4 0,-1-5 4 0,2 0-5 0,0-2-4 0,-4-3-17 32,2-1-35-32,-2 0-25 0,-4 0-22 0,0-4-52 0,0 1-123 0,-2-4-36 31</inkml:trace>
  <inkml:trace contextRef="#ctx0" brushRef="#br0" timeOffset="20580.9381">16248 5798 684 0,'0'0'0'0,"0"0"51"15,0 0-2-15,0 0-7 16,0 0 36-16,0 0-18 0,0 0 0 0,0 0 1 16,0 0-12-16,0 105-7 15,0-83 7-15,0 4-5 0,0-1-11 0,0 1 9 16,1-1-6 0,-1-3-12-16,2 1-3 0,-1-6-7 0,-1 0-5 15,0-3-2-15,0-3-4 16,0-3-2-16,0-3 0 0,0-1 1 15,0-2-4-15,0 0-57 0,0-2-21 0,0 0-17 16,0-8-37 0,0-4-61-16,0-4-24 0,0-8-255 15</inkml:trace>
  <inkml:trace contextRef="#ctx0" brushRef="#br0" timeOffset="20716.0645">16311 5531 1048 0,'0'0'0'16,"0"0"5"-16,0 0-5 0,0 0-36 16,0 0 11-16,0 0-10 15,0 0-32-15,0 0-33 0,0 0-59 0,14 101-165 16</inkml:trace>
  <inkml:trace contextRef="#ctx0" brushRef="#br0" timeOffset="21136.0509">16565 5766 545 0,'0'0'0'15,"0"0"136"-15,0 0-12 16,0 0-39-16,0 0-6 0,0 0 20 0,0 0-17 16,0 0-18-1,66 155 4-15,-66-136-13 0,0 0-11 0,0-3-13 16,-6 0-3-16,-2-2-8 0,-2 2-1 15,0-1-7-15,0-3-8 0,3-3-2 16,1-2 2-16,2-4-2 16,2-2 0-16,1-1 3 0,1 0-2 15,0 0 4-15,0-3 0 16,0-5-5-16,3-5-4 0,7-3 3 16,5-3-1-16,7-4 0 0,3-2-3 0,7-1 2 15,4 0 0 1,2-1 2-16,0 6 0 0,-1 4-1 0,-4 5-1 47,-1 2-1-47,-3 3-1 0,-2 2 0 0,2 5-58 47,-5-1-36-47,2 1 4 0,-2 0-46 0,-4 4-108 0,2 0-15 0,-6-3-108 0</inkml:trace>
  <inkml:trace contextRef="#ctx0" brushRef="#br0" timeOffset="21380.9811">17281 5753 704 0,'0'0'0'0,"0"0"157"0,0 0-51 0,0 0-1 0,0 0-23 0,0 0-28 0,0 0-21 0,0 0-9 0,0 0-7 0,-85 0 0 16,61 16 5 0,-4 1 5-16,6 1 2 0,4 0-8 0,7 2-13 15,6 1-7 1,1 0 4-16,4 0-4 0,5-2-1 0,7 0 0 15,5-2 4-15,3-1-4 0,2-1 0 0,2-6 4 16,-1 1-5 0,2-4-42-16,1-5-14 15,0-1-32-15,3-1-35 0,-1-6-53 0,-2-5-98 16,0-1-147 15</inkml:trace>
  <inkml:trace contextRef="#ctx0" brushRef="#br0" timeOffset="21571.3008">17457 5781 505 0,'0'0'0'15,"0"0"70"-15,0 0 21 0,0 0-22 16,0 0 6-16,0 0-4 16,0 0-6-16,0 0-9 0,0 0-23 0,-255 88-8 15,239-69-5-15,0 0-11 16,2 2-6-16,5-2-3 15,3-1 0-15,1-1 3 0,5-2-32 0,0-1-18 0,7-4-8 16,1-3-9-16,4-3-12 16,4-4-30-16,0 0-98 0,7-3-60 15</inkml:trace>
  <inkml:trace contextRef="#ctx0" brushRef="#br0" timeOffset="21921.0369">17937 5680 621 0,'0'0'0'0,"0"0"195"16,0 0-123-16,0 0-19 0,0 0-18 0,0 0 6 15,0 0 14-15,0 0 0 16,0 0-3-16,-123 21-5 0,105-5-16 15,-1 3-9-15,0 8 4 0,-2-1-2 0,0 6-8 16,4 1-3 0,4-1-1-16,7-2-10 0,6 0 0 0,5-4 0 15,12-4-1-15,4 0 0 16,7-6 3-16,3-1-3 16,2-3-1-16,2-6 0 0,-4-3 1 0,0-2-22 46,-1-1-20-46,-5 0-13 0,2-5-52 0,-2-5-44 0,-3-1-46 0,-2-5-223 16</inkml:trace>
  <inkml:trace contextRef="#ctx0" brushRef="#br0" timeOffset="22226.2197">18394 5081 959 0,'0'0'0'0,"0"0"0"0,0 0 42 0,0 0-15 0,0 0 11 0,0 0 11 0,0 0 0 0,0 0 7 0,-98 351-27 15,99-279-5-15,10-2-2 16,4-3-6-16,0-10-4 0,2-5-2 16,1-5-4-16,-2-8-5 15,0-5 1-15,0-4-4 16,-8-8-25-16,0-9-17 31,-2-3-12-31,-5-9-28 0,-1-1-60 0,0-7 10 0,-8-9-157 31</inkml:trace>
  <inkml:trace contextRef="#ctx0" brushRef="#br0" timeOffset="22626.1499">18263 5695 711 0,'0'0'0'0,"0"0"110"0,0 0-26 16,0 0-18-16,0 0 2 15,0 0 6-15,0 0-15 0,0 0 5 0,0 0-15 0,346-11-21 16,-308 0-11 0,-3 1-8-16,-7 1-1 0,-8 1 0 15,-5 4 3-15,-8 3-2 0,-5-2 13 16,-2 3 9-16,0 0-8 0,-6 1-11 16,-8 8-9-16,-2 6-2 0,-3 4-1 15,2 5 0-15,3 1 10 16,5 3-3-16,3-1 3 0,4 2-2 15,2-3 3 17,7-3-2-32,3-3-3 31,6-7 3-31,5-5-1 0,3-6-2 0,4-2 4 0,3-7-1 0,-1-7-1 0,-2 0-5 0,0-1 1 47,-4-4-1-47,-7 1-2 15,-2-2 5-15,-10 0-4 32,-5-1-1-32,-6-2-2 0,-13 4-34 0,-6 0-14 0,-5 11 6 0,-1 2-6 31,2 6-43-31,4 6-19 0,7 2-60 0,4 4-97 0,6-6-177 0</inkml:trace>
  <inkml:trace contextRef="#ctx0" brushRef="#br0" timeOffset="22846.2462">19115 5751 1054 0,'0'0'0'0,"0"0"99"0,0 0-37 0,0 0-32 0,0 0 19 15,0 0 8-15,0 0-5 16,0 0-23-16,0 0-10 0,-23 170 2 16,14-162-2-16,-1-5-10 15,4-1-1-15,4-2-1 0,2-10 4 16,2-3 0-16,11-4-6 16,2-2-8-16,8-3 0 0,8 3 2 0,2 0-3 15,4 4 0 1,-3 5 1-16,-4 5-14 15,0 1-28-15,-6 4-11 0,-3 0-24 0,-4 0-41 16,1 0-20-16,-2 0-22 0,1 0-17 47,-3-1-87-47,-2-4-74 0</inkml:trace>
  <inkml:trace contextRef="#ctx0" brushRef="#br0" timeOffset="23066.026">19490 5736 380 0,'0'0'0'0,"0"0"307"0,0 0-206 0,0 0-16 0,0 0 30 0,0 0 4 0,0 0-9 0,0 0-29 16,0 0-25-16,58-35 3 0,-53 49-2 0,3 5-18 15,-2 0-4-15,3 2 1 16,1 2-12-16,-3-4-11 16,5 1-6-16,-2-2-1 0,2-3-4 15,2-2-1-15,-2-3 4 0,0-3-10 0,-1-1-43 16,0-5-26 0,3-1-16-16,2 0-62 0,5-1-32 15,1-6-41-15,-2-2-72 0,4-2-64 31</inkml:trace>
  <inkml:trace contextRef="#ctx0" brushRef="#br0" timeOffset="23181.313">19994 5799 991 0,'0'0'0'0,"0"0"226"0,0 0-128 0,0 0-32 0,0 0-27 16,0 0-5-16,0 0 2 0,0 0 6 0,-267 245-6 16,198-200-16-16,-7 1-13 15,-7 3-2-15,-2-2-7 0,2 0-42 16,8 0 13 15,8-6-11-31,12 0-74 0,6-4-76 0,9-6-91 0,8-4-280 0</inkml:trace>
  <inkml:trace contextRef="#ctx0" brushRef="#br0" timeOffset="31846.1494">4579 7954 782 0,'0'0'0'0,"0"0"6"0,0 0 36 0,0 0 40 16,0 0-12-16,0 0-17 0,0 0-25 16,0 0 5-16,-9 4 8 15,9 18 4-15,-2 5-7 0,-5 9-2 0,1 2 5 16,-10 6-9-16,1 5-4 0,-9 1-2 15,-4 4-3-15,-2-2-6 0,-3-3-6 16,2-2-1-16,8-9-5 0,9-5-5 16,5-8 0 31,9-6 0-47,2-4-11 0,16 1 8 0,2-5 3 0,12 3 0 0,9-5 0 0,8-7 10 0,10-2 0 31,5-2 3-31,3-5-9 0,-1-3-3 0,-4 2 3 0,-7 2-1 0,-8 3-6 47,-9 1-33-47,-9 2-10 0,-9 0-39 0,-6 0-35 0,-7 2-40 0,-5-2-96 47,-2-5-92-47</inkml:trace>
  <inkml:trace contextRef="#ctx0" brushRef="#br0" timeOffset="32006.1807">5013 8322 816 0,'0'0'0'0,"0"0"59"15,0 0 70-15,0 0-41 16,0 0 10-16,0 0-2 0,0 0-6 16,0 0-23-16,188 209-24 15,-199-171-12-15,-7-1-13 0,-1 0-10 16,-3-5-5-16,-4 3 2 16,1-2-8-16,1-4-62 0,2 0-21 0,6-9-20 15,1-3-111 1,7-1-107-16,1-7-302 0</inkml:trace>
  <inkml:trace contextRef="#ctx0" brushRef="#br0" timeOffset="37516.4109">7464 8560 488 0,'0'0'0'0,"0"0"29"16,0 0 45-16,0 0-21 0,0 0-12 15,0 0 2-15,0 0 0 0,0 0 0 16,0 0-9-16,-147 44-5 0,127-30-1 16,1 0-10-16,0 5-7 15,-2 2-8-15,-1 6-1 0,0 2 1 16,-2 6-2-16,3 2 6 16,0-1 6-16,9 0 5 0,2-1-2 0,7-4-2 15,2-3 4 1,1-6 0-16,5-7-6 0,5-3 1 0,5-6 3 15,2-5-1 17,3-1-3-32,4-13 4 0,0-6-1 0,6-11-5 0,2-8 1 0,2-2-6 15,3-7-5-15,-1-3 0 32,3 0 5-32,0-9-6 0,1 4 2 15,-5-4 2 16,-1 0-4-31,-3 0 2 0,-3 2 2 0,-2 2-3 16,-5 2 0-16,-1 5 2 0,0 3-2 0,-6 5 0 31,-1 5 1-31,-1 3-2 0,-4 6 2 0,-3 1 1 0,1 7-1 63,-5 1 3-63,-1 0 0 0,0 4 2 0,0 2 8 0,0 1-3 0,-5 3-1 15,2 4-1-15,-2 0-5 0,1 3-5 0,1 0 2 0,-1 0 3 0,0 0-6 0,1 0 4 0,0 2-1 47,3-1-2-47,-1-1 2 0,0 3 1 0,0-3-2 0,-4 1 0 0,2-1 6 0,2 2-4 0,1 1 3 0,0-3-3 0,0 3 0 0,0-3 2 0,0 0-2 0,0 0-2 0,0 0 0 0,0 0 3 0,0 0-3 16,0 0 0-16,0 0 1 0,0 0-1 0,-1 0 4 16,0 1-3-1,1 1-2 16,-2 1 2-31,-1-2 5 0,2 1-1 0,-1-2 0 0,0 2-3 16,1-2-3-16,-1 0 2 0,-1 1 0 0,3-1-1 0,-1 1 0 0,1 0 0 31,-1 2 0-31,1-1 0 0,0-1 1 0,0 1-1 0,0 0 0 0,-3-2 2 16,1 0-2-16,0 1 0 16,0-1 1-16,2 0-2 0,0 0 2 0,-2 0 0 15,2 0-1-15,0 1 0 16,0-1 2-16,0 0-2 0,0 0-1 15,0 0 1-15,0 0 0 0,0 0-2 0,0 0 2 16,0 0 0 0,0 0 0-16,0 0 0 0,0 0 0 0,0 0 0 15,0 2 2-15,0-2-3 16,0 0 2-16,0 0 0 0,0 0-1 0,0 0-1 16,1 0 1-1,-1 0 0-15,1 0 1 0,-1 0-1 0,0 0-1 16,0 0 2-16,0 0 0 0,0 0-1 15,0 0 0-15,0 0 0 0,0 0 0 16,0 0 0-16,0 0 2 0,0 0-3 16,0 0 2-16,0 0 1 15,0 0-3-15,0 0 1 0,0 0-1 16,0 0 1-16,0 0 0 16,0 0 3-16,0 0-4 0,0-2 2 0,0 2 3 15,0 0-5-15,0 0 2 16,0 0 0-16,0 0-1 0,0 0 0 15,0 0 1-15,0 0-1 0,0 0 3 0,0 0-3 16,0 0 0 0,0 0 0-16,0 0 1 0,0 0-1 0,0 0 0 15,0 0 4-15,0 0-5 16,0 0 2-16,0 0-1 0,0 0 0 0,0 0 0 16,0 0 2-1,1 0-2-15,-1 2 0 0,0-2 1 16,0 0-2-16,0 0 1 0,0 0 0 0,0 0 0 0,0 3-1 15,0 0 1 1,-1-1 0-16,-1 0 1 0,-3-1-2 0,2 4-1 16,1 4 3-16,-2 0-1 15,-2 3 0 17,0 2 0-32,0 1 2 46,-1 6-3-46,-3 2 2 0,3 1 4 0,-3 2-6 47,3 1 2-47,-4-1 1 0,2 1-2 0,1 1 0 0,1-3 2 0,2 2-3 0,1 0 1 0,3 1 0 0,-1 3 0 16,1-2 0-16,-2 4 7 0,0-1-6 0,-1 2 2 0,-1 0-1 0,0-1-4 47,0 1 4-47,0-3 0 0,1-2-3 0,2 0 2 0,2-5 0 31,0-2-1-31,0-1 0 0,6 0-1 0,2-3-2 63,4 1 5-63,1 0 1 0,3-3-1 0,0 1 4 46,3-2-2-46,3-3-1 0,0-2 6 0,4-4-1 0,0-5-1 16,2-1 0-16,1-5-3 0,1-4-1 47,1-2 3-47,-1-5-4 0,-2 0-1 0,-2-4 1 0,0-1 1 0,0-3-3 31,-5-1 0-31,0 3 4 47,-4 2-5-47,-4 0 2 0,-4 2 3 0,-3 4-5 0,-4 1 2 0,-2 5 6 63,0 1-4-63,-4-1 2 0,-7 0-3 0,0 2-3 0,-3-1 2 0,-1 7 0 15,1 0-1-15,-3 4-3 0,1 5 3 0,1 6-7 31,0 1 7-31,-1 5 0 0,5 3-6 0,0 0 6 32,5 4 0-32,3 2-5 0,3 1 5 0,3-2 0 0,8-1 4 0,1-5 0 0,4-1-2 0,1-5-2 0,4-3 0 47,3-3 6-47,2-7-6 15,4-4 0-15,1-4 4 0,3-9-3 0,3-9 3 0,4-5-3 0,3-9 0 47,2-4 2-47,4-3-2 31,-4-7-2-31,4-5 2 0,-3-2-1 0,-1-2 0 0,-5-4-12 32,-4 3 2-32,-6-4-4 0,-6 1 6 0,-4 4-2 31,-8 0 4-31,-2 11 8 0,-7 5-2 0,-4 6 0 0,0 8 0 0,-5 4 1 0,-4 7-1 0,1 7 0 0,-2 3 1 0,-3 8-1 0,-2 0-3 47,-4 8 2-47,-1 9 0 0,-1 8 2 0,-2 4 3 15,1 8-3-15,2 5 0 0,2 3-1 0,4 8 0 0,2 3-2 0,5 2 3 0,3 0-2 47,3-2 1-47,1 1-2 16,0-2 2-16,1-4 0 0,5-1 0 0,1-4 0 0,5-6 0 0,1-4 1 47,3-7-2-47,5-5 2 47,1-5 3-47,4-5-5 0,5-8 2 0,2-6 3 46,3-1-3-46,5-9 3 0,-2-6-1 0,-1-2-4 47,-3-2 2-47,-3-3 3 0,-3 4-6 0,-4-1 4 0,-5 1 2 0,-6 4-4 0,-4-2 0 0,-5 0 13 0,-5 5-4 16,-2-1 3-16,-11 3-3 0,-3 1-5 0,-5 5 0 0,-4 4-4 0,0 0 0 31,-2 10 0-31,3 2 0 0,2 2 0 0,2 2-3 47,7 1 3-47,4 4-5 0,4 4 5 0,2 1 0 63,3 1-7-63,0 1 9 0,5-3 0 0,3 1-2 0,3-4 0 0,4-3 7 0,-1-4-8 0,5-3 2 46,2-6 4-46,2-4-3 0,2-2 4 0,3-2-2 0,1-9-2 0,0 2 2 0,-1-3-2 0,-2 0-3 16,2-1 2-16,-2-3 4 0,2 3-7 0,-1-1 4 0,-2-1 0 47,-5-1-3-47,2 2 2 0,-4 1 0 0,-2 1-1 0,-1 3 0 0,-4 2 1 31,-2 0-1-31,0 0-3 0,-4 1 3 0,2 0 0 0,-4 0 0 47,2 0 0-47,2-1 0 0,-1 2-1 0,-2-1 2 0,-1 0-2 0,2 1 0 63,-2 0 0-63,1-1-2 0,2 2 4 0,-3 1-1 0,-2 0 0 0,0 3-3 15,-1-1 3-15,0 1-4 0,0 0 5 0,0-2-1 0,0 2 0 0,0 0 0 0,0 0 0 0,0 0-2 0,0 0 4 0,0 0 0 0,0 0-3 0,0 0 2 0,0 0 1 0,0-1-4 0,0 0 4 0,-1 0-3 0,0 0-1 31,0 0 4-31,1 0-2 0,-1-1 0 0,1 2-1 0,0-1 1 0,0 1 0 16,-1-1 0-16,1 0-1 0,0 0-1 0,0-1 4 0,0 1-3 0,0 1-2 0,0 0 4 0,0 0-1 0,0 0 0 0,0-1-2 0,0-1 3 0,0 2-2 0,0-3 2 0,0 3-1 0,0 0 0 0,0-1-1 16,0 1 1-16,0-1-2 0,0-1 3 0,0 2 1 0,0-2-3 0,0 0 0 0,0 0 0 0,0-1-9 0,1-1 6 0,1-1 2 0,1 1-1 0,1 0 3 0,-2 1 0 0,-1 1 0 0,0 1 1 0,-1-1 0 0,0 2-2 0,0 0 2 0,0 0 0 0,0 0-1 0,0 0-4 0,0 0 4 0,0 0-7 0,0 0 6 0,0 0-1 0,0 0-1 0,0 0 4 0,-1 0-2 0,0-1-1 0,0-2 1 0,0 1 0 0,0 1-2 0,1-1 5 0,-2 1-3 0,0 1-1 0,1-2 4 0,0 2-2 0,1 0 0 0,-1 0-2 0,0 0 1 0,1 0-3 0,-1 0 6 0,1 0-2 0,-2 0 0 0,1 0 0 0,1 0-1 0,-2 0-1 0,2 0 4 15,-1 0-3-15,1-1-1 16,0 1 3-16,0 0-1 0,0 0 0 16,0 0-3-16,0 0 3 15,0 0-6-15,0 0 7 0,0-1-1 0,0 1 0 16,0 0 0-16,0 0 0 15,0 0 0-15,0 0 0 0,0 0 0 0,0 0 0 16,0 0 0-16,0 0 0 0,0 0 0 16,0 0 0-16,0 0 0 15,0 0 0-15,0 0 0 0,0 0 1 16,0 0-2-16,0-2 2 16,0 1-1-16,0-1 0 0,0 2 0 0,0-1 1 15,0 1-2-15,0-2 2 16,0-1-1-16,1 3 0 0,2-3 0 15,0-1 0 17,-2-1 0-32,3 3-2 0,1-6 3 0,-2 0-2 0,6 0 2 0,0-4-1 0,0-2 0 15,4-3 0-15,1-2 5 0,1-1-4 47,2-5 3-47,-4 4-3 0,0-4 2 0,-1-4-1 0,-1-1-1 0,1-2-1 0,-2-4 0 16,-1 1 2-16,-2-3-2 0,0 1 0 0,-2 1 2 0,0-3-2 0,-2 4 0 47,0 7-1-47,0 6 2 0,0 6 0 0,-2 7-1 15,-1 2 0-15,0 5 0 0,0 2 2 0,0 0-1 0,0 0-2 0,-4 5-1 0,-2-1 2 16,1 2 0 31,-3 6-3-47,4-4-1 0,-4 9 4 0,5 1 0 0,-2 4-5 0,2 3 5 15,0 2 0-15,-2 1 0 0,2 2 0 47,-1 1 1-47,-4 1-1 0,2 0 0 0,-1-1 2 0,-2-1-2 0,-1-3 0 16,-1 1 0-16,3-3 0 0,0 1 1 0,1-1 0 0,5-1-2 0,-1-2 1 47,3-1 0-47,0-2 0 0,0-3 0 0,0 3-1 0,1 4-1 0,2-1 4 0,1-1 6 0,1-1-5 15,0 0 1-15,0-3-2 0,-1-3-3 16,0 1 2 15,-1-2 1-31,0-1-2 0,0 1 0 0,4 2 1 0,-3-2-1 0,3 3 0 0,-1-2 1 0,1 0-2 32,2-3 2-32,-3 0-1 0,2-2 0 0,1-2 0 46,-1-2 3-46,1-4-2 0,2-1 3 0,3 0-1 0,0 0-1 0,2-3 1 0,1-2 0 0,3-1-1 0,0 0 3 0,2-5-3 16,1 4-4-16,0-3 4 0,0 0 2 0,-2-2-5 16,1-3 2 15,-3 1 2-31,-2 1-4 16,2 0 2-16,-5-1 2 46,-1-1-4-46,-3-1 2 0,-1-3 4 16,-5 1-7-16,-4 1 1 0,0 5 1 0,-4 3-12 63,-6 3 10-63,-2 4-3 0,-1 2-4 31,-1 0 3-31,-2 8-2 0,4 0 0 0,-1 1 8 0,3 4 0 0,2 2-6 47,1 3 6-47,1 1 0 0,5 2-6 0,1-2 8 0,0-2-3 0,3 0-1 0,6 0 4 0,0-3 4 47,4-3-1-47,4-5 5 0,-1-4-2 0,6-2-3 15,3 0 4 1,3-3 3-16,3-7-6 0,5-2-1 0,0-1-4 0,0 0-2 0,2 0 2 0,1 3 1 0,-3-2-3 31,-4 2 2-31,-5 1 0 0,-6 5-1 0,-9 2 0 0,-5 2 1 0,-7 0-2 0,-4 0 2 0,-8 6 10 0,-4 5-12 31,-5 3 2-31,-2 2 0 0,0 2-1 16,3 1-6-16,6 0 6 0,4 0-6 0,5 2 7 47,5-1-2-47,0-4-4 0,5-2 5 0,5-3 0 0,3-3-2 0,6-3 3 47,3-5 12-47,2-8-5 0,7-8 2 0,5-6-3 15,1-6-6-15,7-7 4 0,1-4-4 0,2-5-2 0,4-6 2 0,-3-1 1 47,-2-2-2-47,-3-7 0 0,-5 1-1 0,-4 0-12 16,-11-3 4-16,-3 6 7 0,-9 11-6 0,-8 14 3 0,-3 15-2 0,-6 16-5 0,-9 9 6 0,-5 17 2 0,-3 12 0 47,-4 11 7-47,1 8-3 0,4 4 0 0,5 2 3 15,6-6-3-15,7-6 0 0,4-6 1 16,0-8-1 31,3-8 0-47,6-7-5 0,0-9-24 0,-5 0-19 0,-3-7-11 0,-1-2-21 0,-2-2-76 0,-10-2-21 0,-1-1-142 15</inkml:trace>
  <inkml:trace contextRef="#ctx0" brushRef="#br0" timeOffset="37646.2442">9287 8263 1102 0,'0'0'0'0,"0"0"19"0,0 0 19 0,0 0 3 0,0 0-5 0,0 0 9 16,0 0 17 0,0 0-16-16,286-22-20 0,-207 19-20 0,4-2-3 15,3 3-1-15,0-1-4 16,-2-3-45-16,0 3-66 0,2 3-141 16,-3 0-152 15</inkml:trace>
  <inkml:trace contextRef="#ctx0" brushRef="#br0" timeOffset="40815.9998">13643 8450 817 0,'0'0'0'0,"0"0"7"0,0 0 32 0,0 0 0 0,0 0-2 16,0 0-3-16,0 0-4 0,0 0-8 15,0 0-3-15,-184 46-8 0,158-29-1 0,3 1-2 16,2 4-1-16,-2 7-1 16,1 5-2-16,3 4-4 0,-1 7 0 15,5-1 4-15,4 0 0 16,6-5 3-16,5-6-1 0,6-5 2 16,10-8-1-16,1-8 1 15,7-6 8-15,3-7 6 0,2-13-3 47,4-6-5-47,4-4-6 0,-1-6-4 0,1 0-4 0,-5-2 0 0,-4-1 2 31,-5 3-2-31,-5-2 2 0,-6 4-1 0,-6 2-2 0,-6 0-3 0,-7-1-6 47,-7 2-8-47,-1 4 10 0,-2 5 2 0,0 5 3 0,2 5 4 0,1 3-2 31,4 3-6-31,6 0 5 0,-1 1-1 47,5 5-2-47,6 1-2 0,5 5 6 0,10 4-1 0,4 3 4 0,5-1 4 0,3 2 8 0,-1-1 2 0,-4-1 0 47,-2 2 1-47,-3 3-4 0,-5-3 0 0,-2 4-3 0,-8 0 2 0,-5-2-3 16,-2 1-4-16,-2 1 2 0,-7-4-5 0,-1-3 1 0,-2-4 1 0,-1-1-2 31,2-5 0-31,-1-4 3 0,3-3-1 0,4-2 0 0,4-6 1 0,2-5-4 0,16-6 0 0,7-5 18 0,14-6 6 63,12-2 1-63,7-2-13 0,8-1-8 0,-2 3-4 0,1 4 1 0,-1 3-2 46,-2 4 0-46,-1 6-117 0,-3 0-41 0,-3 2-193 0,-9 2-311 0</inkml:trace>
  <inkml:trace contextRef="#ctx0" brushRef="#br0" timeOffset="44966.2494">17098 8253 603 0,'0'0'0'0,"0"0"102"0,0 0-30 0,0 0-13 0,0 0-7 15,0 0-9-15,0 0-7 16,0 0-11-16,-220 4-9 0,188 7 8 0,1 0-7 16,3 3-2-16,3 0 3 15,0-1 5-15,6 0 0 0,1-2-1 16,6 0-1-16,7 0-9 0,3 2-8 15,2 1 0-15,12 5-2 0,5 0 3 16,4 0 2-16,9 3 0 0,-1-4 2 16,4-1 1-1,0-2 0-15,-6 0 0 0,-3-1-2 0,-5-2 0 0,-8-3-2 47,-4 0 5-47,-4-2 9 0,-3 1 13 0,-2-3 10 47,-8 0 9-47,-5 1-8 0,-6-3-20 47,-4 0-10-47,-3 1-8 0,-6-2-2 0,-1-2-3 0,1 0 1 0,0-6 0 0,1 1-3 31,6-2-23-31,1 1-6 0,3 3-10 47,4 0-26-47,5 3 1 0,5-1-3 0,3 1-54 0,6 0-19 0,4 0-14 0,7-2-94 63,4-4 27-63</inkml:trace>
  <inkml:trace contextRef="#ctx0" brushRef="#br0" timeOffset="45146.227">17378 8233 836 0,'0'0'0'0,"0"0"0"0,0 0 59 0,0 0 8 0,0 0 8 0,0 0-5 0,0 0-19 0,0 0-7 0,93 261-8 0,-78-230-16 15,-3-7-8-15,0 1-5 16,-1-5-4-16,-1-4-1 0,-1-2 0 0,-1-3-4 16,0-5-53-16,-1-3-39 15,4-3-21-15,0-4-26 0,3-11-59 16,0-5-75-16,-1-4-67 15</inkml:trace>
  <inkml:trace contextRef="#ctx0" brushRef="#br0" timeOffset="45336.6106">17729 8456 840 0,'0'0'0'0,"0"0"112"0,0 0 1 0,0 0-20 16,0 0-10-16,0 0-2 0,0 0-27 0,0 0-23 15,0 0-19 1,-341 382-7-16,279-325-3 0,1-1-3 0,3-3-8 15,5-6-14-15,9-5-17 0,7-11-1 32,15-8-9-32,8-7-49 0,11-11-39 0,3-5-55 0,13-2-111 0,2-13-60 15</inkml:trace>
  <inkml:trace contextRef="#ctx0" brushRef="#br0" timeOffset="45716.0035">18313 8306 629 0,'0'0'0'0,"0"0"93"0,0 0 31 0,0 0-4 16,0 0-26-16,0 0-28 16,0 0-7-16,0 0 0 0,0 0-15 0,-147-35-6 15,130 43-12 1,6 3-11-16,3 2-10 0,8 3-7 0,2 2 3 15,11 3-1-15,6 3 0 0,7 1 5 0,3 0-2 16,1 0-3-16,1 0 0 16,-9 0 2-16,-2-1-2 0,-7-1 0 15,-6-1 6-15,-7-1 2 16,0-5 8-16,-7-1 7 47,-2 0-5-47,-4-4-2 0,-4 1-2 0,-5-4-7 0,-4-4-1 0,-1 1-2 31,-2-3-5-31,-3-2-29 0,-1-4-34 0,3-3-66 63,4-5-35-63,5-4-54 0,7-5-113 0,2-1-194 0</inkml:trace>
  <inkml:trace contextRef="#ctx0" brushRef="#br0" timeOffset="46436.1331">19050 7616 292 0,'0'0'0'0,"0"0"64"0,0 0 29 0,0 0 16 16,0 0-48-16,0 0 2 15,0 0 12-15,0 0-16 0,0 0-8 16,-11-88-3-16,9 89-30 16,-1 12-13-16,-1 11 4 0,-1 14 18 0,-4 15 18 15,2 14 14-15,-2 9-14 16,-1 4-9-16,-3 1-2 0,2 1-9 15,-1-3-11-15,0-2-4 0,2-7 3 32,-1-4-1-32,4-8-5 0,3-6-1 0,2-6-6 0,2-6 0 15,0-7 5-15,0-6-4 0,3-5-2 47,5-4-29-47,-5-6-10 0,1-4-24 16,0-3-2-16,-4-5-15 0,0-5-29 0,0-6-11 0,-6-8-69 47,1-5-60-47,-6-6-83 0</inkml:trace>
  <inkml:trace contextRef="#ctx0" brushRef="#br0" timeOffset="46916.2307">18685 8241 702 0,'0'0'0'0,"0"0"27"0,0 0 34 0,0 0 15 0,0 0-6 0,0 0-18 0,0 0-5 0,0 0 4 0,0 0-19 15,392 33-6-15,-342-32-11 0,1-1-5 0,-9 0-2 16,-4-1 7 0,-3-4-6-16,-7 2-4 15,-3-1-3-15,-9-1 2 0,-6 2-2 0,-6 0 1 16,-2 1 7-16,-2 0 20 0,-1-2 4 16,-4-1-20 15,-6 2-8-31,-2 1-3 0,-3 2 0 0,-1 0-2 0,-2 4-2 0,-2 3 2 0,0 3 0 15,2 2-1-15,-2 4 0 47,0 2 1-47,2 4-1 32,3 3-2-32,5 2 2 46,7-4 0-46,4 4 0 0,3-4 2 0,10 2-2 0,5-3 0 0,2 2 5 16,3-5-5-16,4-2 0 0,-1-2 6 0,1-4-5 0,0 0 2 0,-2-3-3 31,4-4 0-31,-3-3 0 0,2-1 0 0,1 0-56 0,0-5-1 0,-3-5-52 0,-2 1-19 0,-5-1-3 47,-5 0-22-47,-3-1-67 0,-7 0-42 47</inkml:trace>
  <inkml:trace contextRef="#ctx0" brushRef="#br0" timeOffset="47166.1506">19477 8262 569 0,'0'0'0'0,"0"0"147"0,0 0-32 0,0 0-22 0,0 0-22 15,0 0 1-15,0 0 20 16,0 0-29-16,0 0-19 0,-150 134-10 16,132-110-17-16,2-3-11 0,3-2-4 15,4-5 1-15,3-3-6 0,1-2-36 16,5-2-15-16,0-1-36 0,0 0-52 15,2-4-17-15,6-2-76 0,3 0-193 16</inkml:trace>
  <inkml:trace contextRef="#ctx0" brushRef="#br0" timeOffset="47696.5173">19894 8222 707 0,'0'0'0'0,"0"0"57"15,0 0 15-15,0 0-12 0,0 0 19 16,0 0-5-16,0 0-17 0,0 0-10 16,-21 166-16-16,12-142 7 0,2-4-3 15,-3-2-10-15,1-2-3 0,3-4-7 16,0-7-4-16,4-2-6 0,1-3 1 15,1 0 5-15,1-8-3 16,8-2-14-16,6-8-6 0,7 0 7 0,5-1-1 16,4 3 1-16,0 1 2 15,-2 7 2-15,-2 3 2 0,-9 5-1 16,0 7 0-16,-7 5 12 47,-2 6-9-47,-5 1 0 0,-3 1 2 0,-1 2-3 0,0-2-2 0,0-3 0 0,-5-2 7 15,-1-5-6-15,1-4 3 0,3-3-2 0,0-3 0 0,2-3 3 0,5-6-10 16,6-4-20 15,3-1 17-31,6 0 2 0,2 4 2 0,-4 3 5 0,0 5 0 0,-5 2 7 32,-3 3-1-32,1 6-3 0,-1 1-2 46,3 1 1-46,0-1-2 16,7 0-1-16,4-3 0 0,7-1-69 0,1-4-124 31,5-2-14-31,-1 0-130 0</inkml:trace>
  <inkml:trace contextRef="#ctx0" brushRef="#br0" timeOffset="48496.5483">22349 8125 579 0,'0'0'0'0,"0"0"51"0,0 0-22 0,0 0 65 16,0 0-32-16,0 0-10 0,0 0 5 16,0 0-12-16,0 0-11 15,72 207-1-15,-71-151 2 0,-1-7 9 16,-6 0-2-16,-7-4-18 16,-2-7-5-16,-2-4 18 0,-1-5-9 0,1-8-9 15,4-8 0-15,5-9 1 16,3-4-3-16,5-8-2 0,4-10-8 15,9-7-12-15,13-5-8 0,7-6 11 0,8 1-1 16,13-1-2 0,5 4 8-16,6 8-4 0,1 5-2 15,-1 5 4-15,-8 9-2 0,-3 2-27 47,-7 3 7-47,-7 3-5 31,-8 3-34-15,-1 3-13-16,-8-2-22 47,-1-2-10-47,1-4 24 0,0-1-29 0,-1-4-51 0,5-7-7 0,-1 0 40 0,3-5-66 0</inkml:trace>
  <inkml:trace contextRef="#ctx0" brushRef="#br0" timeOffset="48636.355">23352 8262 417 0,'0'0'0'0,"0"0"207"0,0 0-75 0,0 0-31 0,0 0-31 0,0 0-26 0,0 0-7 0,0 0 6 0,0 0 17 0,-119-2-2 0,86 24-11 0,0 0-4 0,9 6-12 0,3 2-5 0,6 1-1 0,9 2-5 15,4-3-8-15,2-1-1 0,6-1 1 0,7-3-4 16,5-1-3-16,7-4 1 16,3-2-5-16,2-5 1 0,4-2-2 15,1-6 0-15,4-2-103 16,0-3 17-16,-5 0-38 47,-3 0-50-47,-2-7-16 0,-5 1-102 0,-8-3-144 0</inkml:trace>
  <inkml:trace contextRef="#ctx0" brushRef="#br0" timeOffset="48795.9349">23508 8350 811 0,'0'0'0'16,"0"0"12"-16,0 0 28 16,0 0-6-16,0 0-7 0,0 0-11 15,0 0-2-15,0 0-9 16,0 0-2-16,-319 107-4 0,310-92-1 0,9 1-17 15,3 0-30-15,11-2-37 0,6-1-61 0,8-6-66 16,3-7-125 0</inkml:trace>
  <inkml:trace contextRef="#ctx0" brushRef="#br0" timeOffset="49116.0727">24074 8222 741 0,'0'0'0'0,"0"0"10"0,0 0 73 0,0 0 3 16,0 0 1-16,0 0-13 0,0 0-15 0,0 0-5 16,0 0-30-16,-203 44-19 15,203-25-4-15,3 3 2 0,9 3-2 16,2 3 2-16,3-1 1 16,1 1-3-16,-3-1 0 0,-1-3 1 0,-4 0-2 15,-2-2 0-15,-6-5 6 16,0 1-4-16,-2-7 0 15,-3 3 3-15,-6-4 1 0,-4-1 2 0,-7-3-1 0,-2-3-6 16,-5 0 0 0,-3-3 1-16,-2-2-4 0,1-3-58 47,-3-8-52-47,3 2-59 0,7-4-82 0,6-3-52 0</inkml:trace>
  <inkml:trace contextRef="#ctx0" brushRef="#br0" timeOffset="49496.349">24626 7678 809 0,'0'0'0'0,"0"0"27"16,0 0-23-16,0 0 17 0,0 0 9 15,0 0-1-15,0 0 14 0,0 0 15 16,0 0-9-16,-27 131-14 0,27-84 5 0,0 3 0 16,0 5-10-16,0-5-12 15,0 2 4-15,3-4-1 16,0 0-3-16,5-4-8 0,0-3-5 0,2-3-3 15,1-1 1-15,-1-3-3 16,1-5 0 0,-2 1 0-16,2-5-23 0,-5-6-23 0,1-3-12 15,-3-9-28-15,-4-3-31 0,3-2 7 16,-3-2 21-16,-7-7-134 0,0-8-126 16</inkml:trace>
  <inkml:trace contextRef="#ctx0" brushRef="#br0" timeOffset="50116.3456">24458 8219 779 0,'0'0'0'0,"0"0"38"0,0 0-14 16,0 0 34-16,0 0-5 0,0 0 6 16,0 0 0-16,0 0-19 15,0 0-8-15,261 3-12 0,-218-3-3 0,-1-4 4 16,1-3 9-16,-1 3-20 0,2-3-9 15,-7 4 2-15,-4 0-3 0,-7 1 0 16,-8 2 0-16,-7 0 9 0,-5 0-2 16,-6 0 3-16,0 0 3 15,-5 1 32-15,-7 3-6 0,-2 0-18 32,-4 3-11-32,2 1-1 0,-4 1-4 0,1 2-4 0,2 2 2 0,-2 1-4 46,5-1-1-46,0 3 4 0,4-1-4 16,3 0 1-16,5-4 2 0,2-1-2 0,5-4-2 0,9-2 4 0,5-3 7 0,4-1-4 0,6-1 1 47,2-3-5-47,-2-1 0 0,2 5 0 0,-9 0 0 31,-1 6-3-31,-5 4 3 0,-1 1 0 0,-3 0 0 0,0 0-1 47,-2 2 2-47,-4-2-1 63,1 0 0-63,-4-1 3 31,-2-3-4-31,-1-2 2 0,0 1 1 0,-1-1-2 0,-8 0 5 0,0-2-4 0,-2 2-2 0,-3-4-18 0,3-1 1 47,1 0-18-47,2-3-21 0,7-5 5 0,1 2 10 0,3-5-3 0,9 1-1 47,2-1-5-47,7-3-6 0,2 1-21 0,-2 2-49 0,3-3-101 0,-1 0-81 0</inkml:trace>
  <inkml:trace contextRef="#ctx0" brushRef="#br0" timeOffset="50276.1255">25890 7640 859 0,'0'0'0'0,"0"0"47"0,0 0-1 0,0 0 7 0,0 0-11 0,0 0 3 0,0 0 11 0,0 0 6 0,0 0-24 0,-72 218-5 0,57-148-6 0,6 5-3 0,-3-2-9 0,9-3 1 0,3-2-5 0,0-7-6 0,6-5-3 0,3-8 1 0,2-3-1 0,0-9-1 0,-2-8-2 16,-5-7-22 30,-3-11-36-46,-1-4-22 0,0-6-61 0,-2-7-21 0,-8-7-84 0,-2-9-161 0</inkml:trace>
  <inkml:trace contextRef="#ctx0" brushRef="#br0" timeOffset="50406.2025">25691 8043 1258 0,'0'0'0'0,"0"0"17"0,0 0 17 16,0 0-15-16,0 0-11 15,0 0 4-15,0 0-6 0,0 0-5 0,0 0-2 16,493 48-77-16,-474-34-31 0,-3 0-118 15,-5-3-65-15,-6-5-225 0</inkml:trace>
  <inkml:trace contextRef="#ctx0" brushRef="#br0" timeOffset="51646.5565">4344 10514 533 0,'0'0'0'0,"0"0"6"0,0 0 20 16,0 0 49-16,0 0-3 0,0 0 6 16,0 0-10-16,0 0 9 15,0 0 8-15,10-155-30 0,-10 155-40 0,1 6-23 16,1 7 16-16,2 8 32 15,-1 5 1-15,-2 11-12 0,0 8-6 0,-1 7-6 16,-5 7 3-16,-4 1-7 0,-5 0-2 16,0 1 0-16,-1-4-5 47,3-6-5-47,1-5 3 0,6-7-3 0,3-10-2 0,4-4 2 0,11-5-2 0,6-4 2 46,11-4 3-46,3-5 0 0,9-5-4 0,4-2 0 0,6 0 6 0,-1-7-4 0,1 0 2 32,1-1-4-32,-4-1 0 0,0 3 0 0,-9-5-62 0,-2 3-29 0,-10-5-8 47,-5 5-56-32,-8-1-147-15,-9-7-135 0</inkml:trace>
  <inkml:trace contextRef="#ctx0" brushRef="#br0" timeOffset="51801.2667">4871 10875 579 0,'0'0'0'0,"0"0"22"0,0 0 78 16,0 0 12-16,0 0-45 0,0 0 26 15,0 0-1-15,0 0-15 0,0 0-20 16,358 107-4-16,-358-80-6 16,-5 1 4-16,-9 3-1 0,-6-2-14 0,-1 3-15 15,-3-2-16 1,-4-2-1-16,3 1-4 0,3-2 0 0,-2 0-106 15,2 0 10-15,-2 2-95 0,1-2-49 16,-2 0-147-16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3:05:46.3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16614 1492 645 0,'0'0'0'0,"0"0"0"0,0 0 0 16,0 0 3-16,0 0 0 0,0 0-3 16,0 0 0-16,0 0 35 15,-17 373 13-15,13-312-3 0,-2 2 0 16,2 4 6-16,1-2-11 16,-3 8-11-1,1-3-10-15,-1 2-6 0,1 6-4 0,-2 6 0 0,3 6-3 47,-1 1-3-47,0 1-1 0,-2 4 2 0,4 6 5 0,-3 5 7 47,0 3-1-47,1 5-6 0,-3 3-1 0,-3 1 3 0,1 4-3 0,-2 1-3 31,-2 0 0-31,-1 3-3 0,3 3-2 0,1 6 0 31,1 2 10-31,1 2 5 0,0 3 6 0,2-2-6 0,2 2 4 0,-1 3-1 16,1-1-7-16,-1 6-2 63,1 3-3-63,-2 2-4 0,1-4-2 0,-4 4 0 0,-1 0 3 0,-1 1-3 15,-5 4 0-15,3 4 1 0,0-5-1 0,3 4 2 0,1-3-3 0,3-2 2 0,5 6 22 31,0 2 3-31,2 1 2 0,0 4-3 0,0-3-10 0,0-5-7 0,-3 3-2 0,-2 0-2 32,-5 1-4-32,2 1 0 0,-2-1 3 0,-3-6-3 0,3-1 0 0,1-2 3 0,2 2-5 47,2-4 4-47,1-1-1 0,2-5-1 0,1-1 0 0,1-2 4 15,0 0-3-15,4 2 5 0,-2 1 1 0,-2-2 6 0,0 2 2 0,0-2-6 0,0-6-4 16,-5 0-1 15,1-2-3-31,-1-3-1 0,-2 0 0 0,0-1 3 0,0-2-3 0,-1-2 0 31,-1 1 0-31,-3-4 1 0,0 1 2 0,-3-3 0 0,-1 5 3 0,1-3 7 32,1 1-3-32,1 1-2 0,-1-4 2 0,6-7-2 46,0-3 1-46,3-6 3 0,0-6-7 0,3 2 2 0,0-3 2 0,-2-4-3 0,2 0-4 0,1-5 2 0,0-2-3 47,-1 3-2-47,1-3 2 47,1-2 1-47,0-1-2 0,0-3 0 0,3-3 2 16,1-4-3-16,2-7 2 0,-1-4 2 0,3-5-4 62,-1-6 2-62,-2-6-1 0,1-5-2 0,-1-5 2 16,-1-4 0-16,1-6 0 0,-2 1-71 0,-2-6 15 47,-1-3-39-47,0-4-15 0,0-8-38 0,-5-3-109 0,-6-10-170 0</inkml:trace>
  <inkml:trace contextRef="#ctx0" brushRef="#br0" timeOffset="1778.4924">2112 2716 571 0,'0'0'0'0,"0"0"32"0,0 0 43 16,0 0 14-16,0 0 12 0,0 0-27 15,0 0-19-15,0 0-4 0,-30-8-13 0,14 24-4 16,1 9 8 0,-1 10-3-16,-4 8-8 0,-3 11-8 0,-5 7-3 15,-3 4-1-15,-3 5 4 16,-5 3 2-16,-1 4-11 0,-4 0-1 16,-6 3-1-16,0 0-5 0,-1 2-2 15,1-2 1-15,2-4-3 47,-1-5-4-47,4-3 2 0,5-6 2 0,0-6-4 0,6-5 2 0,2-4-1 0,3-5-12 47,6-4-6-47,5-8-16 0,-1-7-23 0,9-3-19 47,1-5-29-47,2-6-52 0,7-5-54 0,0-4-153 0</inkml:trace>
  <inkml:trace contextRef="#ctx0" brushRef="#br0" timeOffset="2568.4616">1941 3538 444 0,'0'0'0'0,"0"0"57"0,0 0 57 0,0 0 13 16,0 0-36 0,0 0-25-16,0 0-18 0,0 0-17 0,32-62-3 15,-14 49 5-15,1-1-7 16,6 3-3-16,1-1 2 0,2 4-7 15,-1 1-6-15,-1 5 3 0,-4 2 6 0,-3 0-7 16,-4 0-10-16,-4 4 1 16,-7 2-3-16,0 1 0 0,-4 3 13 15,0 0 2-15,-6 6-3 16,-6 1-2-16,-2 2-6 0,-5 0-3 16,-1 2 4-16,1-2-2 15,1 1-3-15,0 5 1 0,1-2-3 0,2 2 0 16,-1 1 0 15,5 0 1-31,0-1-1 0,2 1 0 0,0-3 0 0,4-3 0 0,3 0 0 0,2-4 1 16,0-5-1-16,2-1-1 47,3-1 2-47,1-3-2 0,3 1 2 0,1-3 3 0,0-2-3 0,4-2 4 15,2 0-1-15,1-6-3 0,5-5 5 0,1-5-4 31,1-4-3-15,2-5 2 0,2-5-2-16,0-1-16 47,-1-1 7-47,1-1 5 0,-1 4 0 15,-2-1 6-15,-3 2 0 63,-3 4-2-63,-2 0 2 0,-4 8 0 0,-1 5-2 0,-2 5 2 0,-4 1 1 15,-3 3 3-15,-1 2 10 0,0 0-3 0,-1 7-1 0,-1 7 1 0,0 4-4 0,0 5 0 0,0 4 3 47,0 3-2-47,1-1-1 0,3 1 7 0,1-3-1 0,2 0 1 0,-1-2-4 16,4-3-5-16,-2-2-4 0,0-4 2 0,2-1-4 0,0-6 0 0,-1-2 1 47,-1-3-1-47,2-3-66 0,-1-1-4 0,3 0-29 0,1-2-84 0,1-8-44 31,0-2-126-31</inkml:trace>
  <inkml:trace contextRef="#ctx0" brushRef="#br0" timeOffset="3502.207">3085 3406 280 0,'0'0'0'0,"0"0"120"15,0 0-39-15,0 0 27 0,0 0-27 0,0 0-14 16,0 0 4 0,0 0-16-16,0 0-6 0,-11-24 3 0,4 18-1 15,-1 3-2-15,1 3-8 16,-4-2-16-16,-5 2-1 0,1 0-1 16,-4 5-2-16,2 4-6 15,-1 1-3-15,0 1 2 0,4-3 0 0,1 1 5 16,1 0-6-16,2 0-6 0,3 1-4 15,1 1 0-15,3 0-1 0,3 1-3 16,3 1 2-16,7 4 4 0,4-1-4 16,3 1 6 31,2 2-1-47,4-2 6 0,0 1 11 0,2-3 2 0,-2 0-3 0,0 1-6 15,-2-5-5-15,-8-3-4 0,-1 2-1 31,-3-2 4-15,-4-1 5-16,-1-3 10 16,-4 2-2-16,0 1 5 0,-7-2 1 0,-5 2-7 0,-5 4-12 0,-7 0-2 47,-3 0-4-47,-4-1-5 0,-3-1 2 0,1-3 3 0,2 0-4 0,3-2-18 15,5-1-12-15,6 1-13 0,4-1-3 0,2 1-26 63,5-2-45-63,3 0-4 0,3 0-31 0,0-2-75 31,6-2-94-31,4-10-97 0</inkml:trace>
  <inkml:trace contextRef="#ctx0" brushRef="#br0" timeOffset="3748.5393">3329 3446 767 0,'0'0'0'0,"0"0"-9"0,0 0 12 0,0 0 43 0,0 0-7 0,0 0 17 0,0 0 19 0,0 0 7 0,0 0-18 0,119 133-15 16,-116-105-7 0,-2 3-5-16,-1-3 0 0,-3-2 3 0,-4 0-1 15,-2-2 1-15,2-2 1 16,-4-4-5-16,0-1-11 0,-1-3-7 0,1-3-5 16,1-6-7-16,3-2-2 15,0-3 5-15,3-9-3 0,3-9-12 16,3-9-4-16,17-5 4 0,7-5 3 15,11-5 6-15,4 1-2 16,4 1-2-16,5 2 0 0,-1 3 0 31,-2 4-3-31,-2 6-16 32,-3 4-55-32,-3 6-44 0,-4 5-7 46,-2 5-70-46,-5 1-227 0</inkml:trace>
  <inkml:trace contextRef="#ctx0" brushRef="#br0" timeOffset="12548.4227">2359 5201 776 0,'0'0'0'0,"0"0"23"0,0 0 5 0,0 0-1 16,0 0 18 0,0 0 13-16,0 0-2 0,0 0-16 0,-51 125-10 15,33-87 4-15,-3 7 5 16,-3 2-6-16,-4 2-3 0,0 3-4 16,2-3-5-16,1-5-4 0,5 1-3 15,2-6-4-15,6 0-1 0,5-3-2 16,1-3 5-16,6 0-1 0,11-4 1 31,3-5 1-31,9-6 3 0,7-5 2 0,5-13 2 16,8 0-4-16,9-11-2 15,3-3-2-15,4-3-4 0,1 2-3 0,-3-1 0 32,-6 6-4-32,-8 1-2 0,-9 5 1 0,-6 2-1 0,-7 2-51 0,-5 0-20 46,-5 0-38-46,-6 0-89 0,-5-5-10 0,0-6-61 0</inkml:trace>
  <inkml:trace contextRef="#ctx0" brushRef="#br0" timeOffset="12728.2698">2562 5650 698 0,'0'0'0'0,"0"0"80"0,0 0 15 0,0 0-24 0,0 0 45 0,0 0-10 0,0 0-23 0,0 0-5 15,0 0-20-15,306 119-8 16,-306-89 0-16,-3 5-8 0,-16-2-2 0,-1 2-8 16,-7 1-17-16,0-2-10 15,-1-3-2-15,2-3-3 16,4-3 0-16,1-3-94 0,7-6 3 16,5-4-48-16,4-1-125 0,5-5-77 15,0-1-248-15</inkml:trace>
  <inkml:trace contextRef="#ctx0" brushRef="#br0" timeOffset="14418.5761">3618 5717 463 0,'0'0'0'0,"0"0"88"16,0 0 0-16,0 0 0 0,0 0-23 16,0 0-6-16,0 0 6 0,0 0-16 15,0 0-5-15,103-42-3 16,-87 48-4-16,1 5-3 0,-3 1-1 16,-1 3 1-16,-1 1-1 0,-4 2 1 15,-3-4-7-15,-1 5-10 0,-4 1-6 16,0 0-1-16,-5 2-1 0,-3-1-1 15,-5-2 2-15,-2 3-2 16,0-1-5-16,-5 1 2 0,3-2-4 0,-1-1-1 31,4 0 0-31,0-2 2 0,5-3-2 0,1-2-1 32,6-2 0-32,2-2-3 0,1 2 3 46,4-1 0-46,3-2-2 0,2-1 6 0,2-1-1 47,2-3-2-47,4 0 0 0,-2-2 7 0,3-4-6 0,1-4 3 0,-3-4-1 47,2-2 0-47,2-5 1 16,-2-3-5-16,4-3 2 0,-2-2 1 0,0-2 0 0,-1 3-2 0,-3 1 0 15,-2 1 0-15,-3 5 0 0,-5 2 0 0,0 7 3 0,-3 1-4 47,0 6 2-47,-3 0 2 0,-1 3-4 0,0 0 0 0,0 3-1 0,0 3-2 16,-1 4 8-16,-2 7 3 0,-1 2-4 0,2 4 3 0,0 2 0 0,1-4 4 47,1 2 0-47,0-3 1 0,3-4-2 0,3 1 2 0,0-5-3 0,3-2-2 15,3-3 4-15,0-3-8 0,5-4 1 0,0-1 3 47,6-7-1-47,3-4 0 0,4 0-1 0,2 1 0 0,-2 2 4 0,-2 1 4 16,-2 5-3 0,-6 3-3-16,0 0-2 0,-7 6-4 15,-1 2 0 1,-2-1-1-16,-6 0 2 31,3 1 0-31,-6 1 5 0,-1 1-3 0,0 1-1 16,0 1 4-16,-2-3-2 0,-5 3-3 47,0 0 5-47,0-5-3 0,-1 5-4 0,-3-3 2 0,-2-2 5 0,-1 2-6 0,-4-4 0 0,4 1 0 31,2-3-18-31,1 2 13 0,3-4-1 0,0 2-2 0,3-1 7 0,2-2-1 31,-2 0-4-31,5 0 4 0,-1 0-2 0,0 0-6 0,1 0 6 0,3-3-3 0,4 0 2 31,3-3 6-31,2 1-2 0,2-2-4 0,3 0 7 16,-2-3-3-16,2 4 0 0,1-3 2 0,2 0 0 0,0 2-2 0,-2 1 0 0,2-1 1 31,-3 1 0-31,1 0-2 0,2 2 2 16,0 0 0-16,0-1-1 0,-1-2 2 31,1 1-2-31,0-2 2 0,0 0 1 0,-2-1-4 0,0 2 3 0,-2-1 0 31,-4 2-2-31,2-3 2 0,-3 0-1 0,-2 2 0 0,2-1 0 0,-3 3 2 0,-4-1-2 0,-1 0 0 0,1 4-1 0,-2-4-1 0,-1 1 3 47,0-2-1-47,1 0 0 0,-2 0-3 0,0 0 3 16,0 3-6-16,0-3 8 0,0 1-2 0,0 2 0 0,-3-1-1 0,0 1 1 0,-3 1 0 47,1-1 0-47,-4 2 0 0,0 2 0 0,2-4 0 0,-1 4 1 0,-1 0-1 15,-1 0 0-15,4 0 0 0,-3 4 0 0,1 1-1 0,-1-1 0 16,0 4 0 15,-1-1 2-31,0 2 4 0,2 2-3 0,1 1 2 16,1-1 0-16,4 2-3 0,2 3 4 0,0-1 1 0,4-1-4 0,8 3 7 0,2-3-1 62,2-1-1-62,2 1 3 0,-1-3-1 0,4-3 6 0,0-1-3 0,-2-2-7 0,0-1-3 32,-1 0 4-32,-4-1-3 0,-4 2-2 0,-4 1 3 0,1-2-1 0,-5 3-2 46,-2 1 5-46,-3 1-1 0,-8 1-1 0,-2 1 1 0,-5-2-3 0,5 2-2 47,-4-1 0-47,4-7 6 0,6-2-7 0,1-1 2 0,6-9 0 0,8-5-8 16,6-7 9-16,10-2-2 0,7-4 0 0,4-2-2 47,6-5 1-47,5 0-2 0,3-1 4 0,8 0-2 0,5-1-30 0,-1 4-47 0,4 0-36 31,-2 5-65-31,2 1-87 0,-6 4-86 0</inkml:trace>
  <inkml:trace contextRef="#ctx0" brushRef="#br0" timeOffset="17468.1897">7203 5821 485 0,'0'0'0'0,"0"0"10"0,-9-8 29 0,5 4 26 15,1 1-27-15,-1-1 11 0,1 0 6 0,-3-2-7 16,3 2 0 0,-2 0-12-16,0 0-7 0,-1-2 0 15,0 3-1-15,0 1-4 0,-1 0-5 16,-4 2-6-16,-1 3 0 0,-3 6-9 0,-2 0 1 16,-3 2-3-1,5 4-2-15,-5-1 0 0,2 2 4 0,0 1-7 16,1 8 6-16,3 0-3 0,5 0 0 15,1 4 9 1,2-2 0-16,6-1 2 0,0 2 0 31,6-9 0-31,0-2 3 32,2-5 3-32,1-5 0 46,1-2-1-46,2-5 1 0,1 0-5 0,0-8 0 0,0-6 2 0,4-4-8 16,-1-5-5-16,1-3 3 0,0 1-3 0,-3-1-1 47,-1 3 0-47,-2 3 4 0,-3 3-5 0,2 3 1 0,-1 6-1 0,1 2-2 0,2 5 2 31,0 1 2-31,1 4 9 47,1 7 2-47,4 2-3 0,-3 0 1 0,3 1-1 16,-1 1-1-16,0-3 5 47,0-2 4-47,0-1-2 0,0-2-1 0,-2 3 3 0,-1-2-1 0,-4 0-4 0,-2 3-2 0,-4-2-2 31,-4 2-1-31,0 0 1 0,-3-1-2 0,-3-1-1 0,0-3 1 0,-1-3-2 0,1-2 0 0,-1-1 1 47,4-1 0-47,1-8-7 0,2-2 0 0,14-3-5 0,2 1 0 0,7-3 7 0,4 5 0 47,3 1-6-47,0 5 7 15,3 5-2-15,-4 0-2 0,-1 5 6 0,-4 7 6 31,-3 0-6-31,-2 2 2 0,-3 0-2 0,1 0-4 0,-2-5 2 47,2 0-2-47,2-6-77 0,2-3 10 0,4 0-35 0,2-9-89 47,1-2 9-47,2-5-25 0,-1 2-57 0,-4-3-52 0</inkml:trace>
  <inkml:trace contextRef="#ctx0" brushRef="#br0" timeOffset="17718.5112">8061 5928 468 0,'0'0'0'0,"0"0"305"0,0 0-173 0,0 0-33 0,0 0-37 0,0 0-15 0,0 0-15 0,0 0-2 0,0 0 5 0,-48 54 7 0,33-25-10 0,2 2-7 0,2-1-3 0,6-4-9 0,4-5-5 0,1-5-2 0,7-7 4 0,5-3-1 0,0-4-3 0,4-2 5 0,2-10 1 16,3-10-3-16,3-4 0 0,2-8-6 0,2-6-4 0,0-5 2 0,0-3 2 0,0-5-3 0,-4-3-8 47,-2-8-13-47,-2-1-14 0,-6-10 9 0,-2 2 0 0,-6 0 9 0,-2 7 15 0,-2 12 1 0,-1 8 0 0,-1 15 2 15,0 6 7-15,0 13 15 16,-4 8 8 15,-6 6-13-31,-2 19-15 0,-3 18-1 0,-6 16 0 16,3 15 6-16,0 13 6 0,7-1-6 0,7-4-3 62,4-7-2-62,10-9-6 0,7-13-61 0,5-9-24 0,5-13-54 16,2-4-26-16,2-5-9 0,3-5-67 0,0-1-98 0</inkml:trace>
  <inkml:trace contextRef="#ctx0" brushRef="#br0" timeOffset="18948.5375">10368 5742 510 0,'0'0'0'0,"0"0"178"15,0 0-59-15,0 0-17 0,0 0-29 16,0 0-11-16,0 0-5 16,0 0-13-16,0 0-18 0,-42-114-4 0,19 118 2 15,0 10 1-15,-4 1-7 16,-2 9 0-16,0 5-4 0,-4-1 1 16,4 8 0-16,3-3-7 15,4 3 0-15,10-1-2 0,3-4-4 0,9-3 0 16,1-4 1-1,10-7-2-15,7-7 0 0,2-5 3 16,1-5-2-16,5-3-3 16,-1-12 2-16,3-5 6 0,2-5-7 0,4-5 0 47,1 1 5-47,5 1-6 0,-3 3 2 0,-1 10-1 0,-3 6 0 46,-9 7 0-46,-1 2-2 0,-2 4-1 0,-4 3 5 16,-2 2-2-16,-1-3 0 0,2-2 0 0,-3-2-2 47,2-2-14-47,-1 0 7 0,1-7 3 0,0-4-1 31,-2 3 4-31,-2-2 1 31,-4 3 0-31,-5 3 4 0,-2 2 3 16,0 2-2-16,-2 0 4 0,-6 3-3 0,-3 6-5 0,-5 6 2 16,-4 2 10-16,1 5-1 0,1 2 2 0,2 2-3 0,2 1-4 47,3-2-1-47,3 1-1 0,4-4 0 0,4-3 5 0,3-4-3 0,6-3-2 15,5-6 5-15,6-6-1 0,4-1-2 0,5-13 2 31,5-7 0-31,1-6-4 0,1-6 3 0,1-4-4 0,-2-2-3 0,0-4 2 0,-1-4 4 47,0-2-6-47,0-5 2 0,-1-5 5 16,-4-5-7-16,-5-3 2 0,-7-4 5 0,-4 0-9 0,-6 2 6 31,-2 6-1-31,-4 11-3 0,0 12 2 0,0 11-1 0,-1 10 0 0,-1 7 0 0,-7 7 1 0,-1 5-2 47,-5 4 1-47,0 13-1 0,-6 8-5 0,-2 13 8 0,1 8-2 0,2 7 0 31,1 9-2-31,4-1 2 0,6 6 0 0,4-1 0 0,4-3 7 0,2-3-6 32,5-5 5-32,0-4-3 0,2-6-1 0,1-3 14 46,0-5 4-46,1-9-6 0,2-4-4 0,2-8-5 0,1-8-4 16,-1-5 4-16,0-3 0 0,1-3-5 0,2-8 0 0,4-1 9 31,0-2-10-31,0 0 2 0,1 3 3 16,-7 5-4-16,-3 4-1 0,-4 2 0 31,-2 1-8-31,1 8 9 16,0 2 0-16,-2 1 0 0,-3 0-63 31,0-5 4-31,0 2-14 0,-2-7-12 16,2-2-65-16,3 0-29 47,-1-4 14-47,4-5-48 0,0-6-90 0</inkml:trace>
  <inkml:trace contextRef="#ctx0" brushRef="#br0" timeOffset="20078.26">11465 5646 538 0,'0'0'0'0,"0"0"82"0,0 0 24 0,0 0-24 0,0 0 6 0,0 0-15 0,0 0-4 0,0 0 5 0,37 19-12 0,-29-11-4 0,-2 3-7 0,-1 3-16 0,-2 2-4 0,2 4 1 0,-5-1 5 0,0 0-2 0,0 1-4 0,-6 1-12 0,1 0-8 0,-1-4-4 16,0-1 7-16,-3 1-6 0,0-4-6 0,-1-1 4 15,0-1-3-15,4-6-4 16,-1 1 2 0,6-5 5-16,-1-1-6 0,1 0 0 0,-1 0 8 0,-1 0-8 15,3 0 0-15,0 0 4 0,0 0-4 16,0-3-2-16,0-3 0 0,2-2-3 15,4-1 5-15,2-1 0 16,3-1-5-16,-1-2 8 47,2-3-4-47,3 1-2 0,-2 2 5 0,5-1-2 0,-4 3 0 47,1-1-1-47,1 2 0 0,-1 2-2 0,1-1 6 0,1 1-4 0,-2 0 0 0,3-2 2 0,-4 4 1 47,1 2-2-47,-3-2 0 15,-1 6 2-15,-5 0-3 0,-1 0-2 16,-1 6 3-16,-1 2 0 0,-1 3 0 31,1-1 3-31,-2 4-3 0,0 1 0 0,-1-2 4 31,0-1-5-31,-1 0 2 0,0 0 1 0,0 0-2 0,1-5 0 0,0-1 1 47,0 0-1-47,0-5 0 0,1 1 1 0,3-1-2 0,0-1 2 16,1 0 4-16,1 0-4 0,2-3 2 0,0-5 0 0,2 2-4 47,-1-5 2-47,2 0 3 0,4 0-7 0,1 0 6 0,0-1-5 0,-1 1 0 0,-2 4 3 31,-2 0 0-31,-4 5-2 0,1 2 0 47,-3 0 1-47,-3 0 0 0,0 2-6 0,0 5 6 0,-1 0 0 0,1 3-2 31,-1 3 3-31,-1-1-2 16,2 3 2-16,1 2-1 0,0-1 0 0,6 1 0 0,0 2 3 0,1-4 4 0,3-3 4 0,0-4-5 0,2-1-4 31,1-6 2-31,0-1-1 0,0-2-2 16,1-8 5 31,-1-1-5-47,0-3-2 0,-2-1-4 0,-2-1-8 0,-6-3-5 31,-2-2 0-31,-4-1-19 0,-2 1-36 0,-6 2 30 0,-1 1 24 0,2 5 15 0,-1 4 6 0,3 5 0 0,3 1 1 0,0 0-1 0,1 3-1 0,-2-2-2 0,3 2 1 0,-1 0 1 0,-1 0-2 0,2 0 0 0,-1 0 1 0,0 0 0 0,1 0-59 0,0 2 8 0,0-2-5 0,0 1 25 0,0 1 9 0,2-2-4 31,0 3 1-31,3-2 14 0,-5 0 8 0,2-1 4 0,0 2 0 0,-2-2-1 0,2 0 0 0,-1 1 15 0,-1-1-3 0,1 0 7 0,-1 0 3 0,2 0 4 0,1 0 2 16,-2 0-3-16,0 0-7 0,-1 0-1 15,0 0-3-15,0 0 2 16,0 0 5-16,0 0-5 0,0 2-5 16,0-1 1-16,0-1-4 0,0 2-5 15,-1 1 0-15,-2-3-2 0,2 3-2 16,0 1 2-16,1-1-1 0,0 3-1 15,0 0 2-15,0-2 0 0,0 4-1 16,0-1 5-16,0 2-2 0,0 1 0 16,0 1 9 31,0 5 0-47,0-2-1 0,0 2 4 15,0-1-7-15,1 0 1 0,0 0 1 0,3-3-3 0,1-1-5 0,-1-3 3 47,3-2-3-47,-1-2-2 0,-1-1 0 0,1-2 6 16,-3 2-7-16,0-1 2 0,3-2 3 0,-2 2-6 0,2 0 3 0,-2-1 0 0,-1 0-2 0,-2-1-12 0,-1 0-35 0,0 0-25 0,1-5-1 15,-1 2-30 17,2-4-84-32,1 0-46 0,-3 0-127 0</inkml:trace>
  <inkml:trace contextRef="#ctx0" brushRef="#br0" timeOffset="20628.604">12097 5549 1093 0,'0'0'0'0,"0"0"20"16,0 0-21-1,0 0-9-15,0 0-9 0,0 0 1 0,0 0-14 16,0 0-27-16,0 0-56 0,3 19-202 15</inkml:trace>
  <inkml:trace contextRef="#ctx0" brushRef="#br0" timeOffset="21098.5138">12470 5717 458 0,'0'0'0'0,"0"0"171"0,0 0-54 0,0 0-44 15,0 0-8-15,0 0 15 16,0 0-11-16,0 0-12 0,6 181-4 0,-8-163-17 16,0-3-8-16,0-5 1 15,0-1-6-15,0-5-2 0,1-1-2 16,-1-1-2-16,2-2-3 0,0 0-3 15,0 0 2-15,2-3 2 0,2-6-11 16,1-4 0-16,5-1-3 0,3-4-2 16,4-3 2-16,1 1-2 15,1 4 0-15,-1 3 2 0,2 4 10 32,-5 3 16-32,0 6-6 0,-2 0-11 0,1 1-2 0,-2 6-1 15,0 2-4-15,1 5-2 0,-1 2 4 47,0 4-3-47,-5 0-3 0,3 1 2 0,-4 0 4 0,0-2-6 0,-2 0 2 31,-1-3-2-31,-1-3-53 0,3-2-3 16,-2-4-35-16,2 0-99 0,4-2-36 0,-2-2-135 0</inkml:trace>
  <inkml:trace contextRef="#ctx0" brushRef="#br0" timeOffset="23168.5073">3797 7624 618 0,'0'0'0'0,"0"0"48"0,0 0 41 0,0 0 10 16,0 0-20-16,0 0-10 0,0 0-16 0,0 0-13 15,-97-52 1-15,79 58 4 0,-1 4-12 0,-2 2-8 16,-3 4 2 0,5 0-11-16,-3 5-7 0,0 4-5 0,5 4 5 15,-4 7-6-15,4 0 0 16,-1 9 0-16,0-1 0 0,3 1-2 16,4-1 0 15,5 0 0-31,4-4 0 0,2-1 1 0,8-6-2 0,-2-3 0 0,6-6-2 15,3-2 2-15,0-3 0 32,6-5 1-32,2-3-1 0,2-4 1 0,5-6 6 0,3-2-3 0,5-8 3 47,3-9 0-47,2-2-3 0,1-4-3 46,-3-1 3-46,-3 2-4 0,-2-1 0 0,-10 5 0 0,-3 2 2 0,-3 3-2 0,-7 2 0 0,-2 3 3 16,-5 4-3-16,-3 2 0 47,-1 3 32-47,-2-2-5 0,0 2-8 0,0 0-12 0,-5 3-9 0,-1 6 2 0,-5 7 0 0,0 7-6 0,-1 5 8 0,1 1-2 0,2 1 0 16,7-2 0-16,2 0 3 15,0-5 0-15,5 0-1 0,4-3 2 16,6-4 1 15,1-1 3-31,1-5-3 0,3-5 2 0,2-2 5 16,1-3 1-16,6-5 5 0,-3-8 5 0,5-6-3 0,0-1-2 0,-2-5-4 0,2-2-4 0,-4 0-5 47,-3 1 4-47,-3-3-7 0,-1 2 0 0,-6-1 1 0,-6 0 2 0,-5 1-3 15,-3 2 2-15,-10-2 1 0,-8 4-6 0,-9 2 1 47,-1 4 0-47,-6 7-13 0,-4 10 10 0,-1 6-3 0,-3 15-11 16,4 4 5-16,4 2 0 0,10-1-34 0,6-3-17 0,9 1-15 0,7-3-12 31,2-2-5-31,7-4-35 0,6 1-52 0,7-2-56 62,2-5-71-62</inkml:trace>
  <inkml:trace contextRef="#ctx0" brushRef="#br0" timeOffset="23938.4253">5065 7747 616 0,'0'0'0'0,"0"0"142"0,0 0-38 16,0 0-53-16,0 0-2 0,0 0 24 15,0 0-11-15,0 0 0 16,0 0-1-16,69 117-17 0,-65-82 0 0,0-2-6 16,-4-1-12-16,0 1-8 15,-3-4-1-15,-2 2 0 0,-5-3-5 0,3-6 0 16,0-5-1 0,0-3-4-16,2-5-4 0,-1-5 2 0,4 1-1 15,0-5-1 1,2 0 6-16,0-6-3 0,0-6-12 0,1-4-10 15,9-5 7-15,5 0 1 0,8 0 7 0,5-2-2 16,0 5-1 0,-3-1 5-16,1 5-2 0,-3 7-3 15,-4 4 7-15,0 3-2 0,-4 6 3 16,-4 4-1-16,-2 2 2 0,-3 3-1 16,-5 5 4 30,-1 1-2-46,-5 2-3 0,-1 1 3 0,-3-1-3 0,-1-3-2 16,-1-6 2-16,3-1 0 0,1-5-4 16,1-3 2 31,1-2 3-47,2-3-2 0,1 0 8 0,2-10-9 0,0-3-2 46,6-5-13-46,7-2 12 0,4-3-3 0,4 3 4 0,4-2-1 0,1 3-3 0,-1 1 5 0,-3 4 0 0,4 4 0 0,0 1-5 16,-2 3 6-16,-4 4 0 0,-2 2-1 0,-4 9 14 31,2 4-7-31,-6 3 5 16,-2 3-1-16,0 3-1 0,-2-1-2 0,-1 1-6 0,0-1 1 0,-2-2-2 0,1-1 2 31,1-2-4-31,0-3 2 0,2 0 2 16,-2-5-4 15,0-1 2-31,-1-1-2 0,-3-4-35 0,1 1-27 0,-2-2-18 0,2-1-32 0,2-1-24 0,2-7-32 0,6-6-181 47,5-3-65-47</inkml:trace>
  <inkml:trace contextRef="#ctx0" brushRef="#br0" timeOffset="24868.4764">6139 7928 700 0,'0'0'0'0,"0"0"13"0,0 0-13 0,0 0 4 16,0 0-3-16,0 0 7 16,0 0 4-16,0 0-7 0,0 0-3 15,-23 4 1-15,23-4 11 16,-1 0 11-16,1 0 10 0,0 0 9 0,0 0 0 16,0 0-2-1,0 0 3-15,0 0-12 0,0-1-3 0,0-2 2 16,0 3-11-16,0 0-11 0,0 0-4 15,0 0 2-15,0 0-5 0,0 0 0 16,0 0-1-16,2-4 5 16,0 2 28-16,0-2 7 0,-2 2-8 15,0 1-8-15,0 1-6 0,1 0-2 0,-1 0-3 16,0 0 1 0,0 0-1-16,0 0-2 0,0 0-1 15,0 0-1-15,0 0 1 16,0 0-2-16,0 0-5 0,0 0-1 0,0 0 2 15,1 3 0-15,1 5 4 0,-2 2 8 0,0 6 2 16,0 4 6 0,-2 1-1-16,-4 2-8 0,-2 1-7 0,-2-1-3 15,1-1-4-15,-1-1-1 16,-1-2 3-16,1-1-2 47,1-5-3-47,1-2 0 0,2-3 5 31,1-1-6-31,3-5 2 0,1-1 2 0,1-1-4 16,0 0 2-16,2-7 3 0,6-4-5 0,5-6-1 0,6-1 2 0,3-3-4 0,3 2 6 0,-1-1-2 0,1-1 0 0,0 5-2 0,2 5 1 47,-3 2-1-47,-3 3 2 0,-3 6 0 0,-5 0-4 0,-3 0 7 0,-2 9 1 15,-6-1-2-15,-1 7 3 31,-1 1-2-31,-2 2-1 0,-7 2 3 0,1-2-3 32,-2 1-2-32,0-1 0 0,-1-2 3 0,2-4-3 47,0-2 0-47,4-4 5 0,2-3-6 0,-1-3 2 15,4-2 5-15,0-7-8 0,0-3-2 16,7-6-3-16,4-2-3 0,5-3 6 0,5 1 0 0,2-1-1 31,4-2 5-31,2 1 0 0,4 4-6 0,1-3 8 31,-1 5-4-31,-1 7-1 0,-3-1 4 0,0 9-2 0,-6 2-3 0,-4 1 6 47,-6 5-4-47,-5 10 2 16,-5 4 0-16,-3 1 8 0,-5 3-5 0,-1-1 3 47,-4 0-4-47,2 2-3 0,1 1 2 0,-1-5 2 0,0 0-4 0,5-3 2 0,1-5 1 15,2-2-3-15,0-3-7 0,0-2-22 16,4-2-26-16,4-2 5 0,3-1-8 0,0 0-5 0,3-4 3 0,5-5-32 0,3-1-50 31,6-5 3-31,4 1-28 0,1-3-53 0,1 0 28 16,0 1-93-16</inkml:trace>
  <inkml:trace contextRef="#ctx0" brushRef="#br0" timeOffset="25138.4261">6993 8000 535 0,'0'0'0'0,"0"0"295"0,0 0-153 0,0 0-47 0,0 0-8 0,0 0-18 0,0 0-42 0,0 0-20 0,-2-1-1 0,-11 8 0 0,-2 5-1 0,0 1 0 0,-1 1 5 0,2 1 4 0,1 1 5 0,0 2 0 0,5-1-5 0,-2 1-3 0,1-4 5 0,4 0-7 0,1-4-6 0,3-5 1 0,1 1-4 0,0-5 0 0,1-1 0 0,4 0 8 15,2-3-4 1,4-4 5-16,4-2-8 0,0 0-1 0,2 5 0 15,-2 3 0-15,0 1-3 0,-2 0 5 0,-1 4 2 16,-1 3-1 15,-1 1 1-31,1 2-2 0,-2 0-3 0,-2-1 2 0,-1-3-2 16,0-2-39-16,-1-1-2 47,-1-3-33-47,2 0-68 0,3-6 11 0,4 0-40 0,2-7-58 0,2 1 22 0,-1-4-72 0</inkml:trace>
  <inkml:trace contextRef="#ctx0" brushRef="#br0" timeOffset="25888.4704">7295 8066 881 0,'0'0'0'0,"0"0"249"0,0 0-138 0,0 0-62 0,0 0-25 0,0 0 10 0,0 0-5 0,0 0-3 16,0 0-3 0,70 100 1-16,-77-75 0 0,-2-2 1 0,-1 1-5 15,1-5-1-15,2-1-4 16,2-5-2-16,0-6-10 0,3-2 1 15,2-5-2-15,0-1-4 0,4-8-19 0,6-6-2 16,5-3-13 0,7-1 16-16,2 0 1 0,5 1 13 0,1 3 7 15,1 5-2-15,-3 4-2 16,-6 5 4-16,-4 1-2 31,-5 6-7-31,-2 1 9 16,-2 0-2 15,-1 1-47-31,0-2-9 0,0-2-19 0,1-1-43 0,2-3 16 0,3 0 1 0,7-6-18 31,-4-1 38-31,6-4 26 0,0 3 27 0,-1-3 25 0,-3 0 6 47,1-2 24-47,-6 0 37 16,1 1 8-16,-2 2 11 0,-3 1 7 0,-2 4-12 0,-5 2-3 0,-3 3-22 0,-2 0-15 0,-6 5-14 0,-5 9-11 47,-5 2 7-47,-2 4 10 0,-1 4 3 0,3 3-9 0,2 0-8 0,3 0-3 0,4 3-2 31,4-10 5-31,5-1 4 0,2-4-11 0,5-7-6 0,5-2 4 0,2-6-3 0,5 0 1 47,2-13 5-47,3-5-6 0,5-7-6 0,6-5-12 0,6-7-1 62,1-3-25-62,2-3 3 0,1-6-13 0,-2-5-16 0,1-6-33 0,-3-5 51 16,-4-7 22-16,-4-5 6 31,-7-3 12-31,-5 2 3 0,-5 5 10 0,-2 12 15 31,-2 16 43-31,-5 18 20 0,-7 16-8 0,-6 11-11 0,-10 18-49 0,-7 12-13 0,-5 13-1 47,-5 11 0-47,4 9 14 0,3 6-8 0,8-4-1 0,9 1-3 0,5-4-4 0,4-1 2 16,0-5 0-16,2-9-101 0,7-5-19 47,2-10-30-47,2-7-124 31,5-9-68-31</inkml:trace>
  <inkml:trace contextRef="#ctx0" brushRef="#br0" timeOffset="26068.1857">8648 7878 1015 0,'0'0'0'0,"0"0"37"0,0 0-34 0,0 0-2 0,0 0 0 0,0 0 15 16,0 0 27-16,0 0-1 0,-143 54-8 0,155-34-8 0,4 4-5 0,6 3 16 0,2-2-10 0,2 1-3 0,1-1-4 0,1-3 1 0,-4-1-7 0,-4-5-7 0,-9-3-1 0,-6-1 5 0,-5-3 2 0,-2 1-1 0,-7 0-2 0,-8-1-6 0,0 1-3 15,-5-2-2-15,-2-2-101 0,-1 0 8 0,1-4-74 16,-3 3-142 0,-3-5-150-16</inkml:trace>
  <inkml:trace contextRef="#ctx0" brushRef="#br0" timeOffset="31118.4945">2464 9963 740 0,'0'0'0'0,"0"0"23"0,0 0 42 0,0 0-1 16,0 0-1-16,0 0-6 0,0 0-19 15,0 0-12-15,-10 18 13 16,6 7 17-16,-3 5-10 0,-4 8-7 0,-1 3-6 16,-5 3-11-16,-4 9-4 15,0-1-11-15,-2 2-3 0,3-1 0 0,1-3-4 16,3-5 0 0,6-7 2-16,5-8-2 0,4-6 0 0,1-4 0 46,6-4-7-46,8-1 7 0,7-3 0 0,8-4 2 0,7-3-2 0,7-3 7 0,6-2 1 0,7 0 5 47,2-4-8-47,2-2-5 0,-3-1 0 16,-4 3 4-16,-6-1-4 0,-6 2 4 0,-6 3-7 0,-7-3-80 0,-5 2-15 0,-8-1-51 0,-6 0-90 47,-8-4-115-47</inkml:trace>
  <inkml:trace contextRef="#ctx0" brushRef="#br0" timeOffset="31318.2326">2824 10371 625 0,'0'0'0'0,"0"0"-34"0,0 0 66 0,0 0 20 0,0 0 31 0,0 0 13 15,0 0 14-15,0 0-23 16,0 0-23-16,354 178-5 0,-354-146-17 15,-4 2-10-15,-8-3-4 0,-7 1-19 16,-4 2-2-16,-5-3-7 16,-1 2 0-16,2-2-85 0,-2-3-37 0,3-1-25 15,2-6-73-15,-1-5-446 16</inkml:trace>
  <inkml:trace contextRef="#ctx0" brushRef="#br0" timeOffset="35688.479">4522 10354 407 0,'0'0'0'0,"0"0"34"0,0 0 35 0,0 0 7 15,0 0-10-15,0 0 2 16,0 0-20-16,0 0-10 0,-12-17-10 16,11 15-4-16,1 1 0 15,-2-1 7-15,2 1-5 0,-3 1 0 16,1-1 3-16,0 0-6 16,0 1-1-16,-2-1-6 0,1-3-3 0,1 4 0 15,0 0-1 1,-2 0-4-16,1 0-3 0,1 0 0 0,-1 0 1 15,-2 0 1-15,3 0 11 0,-1-2 2 0,2-1 1 16,1 2-1 0,-2-1-2-16,0 2-5 0,0-2-4 0,1 1-2 15,-1 1-4-15,0 0-1 16,2 0 2-16,0 0-1 0,0 0-6 0,0-1 6 16,-2 1-2-16,0-1 3 15,1 1 0-15,0-2 5 0,0 2-1 16,0-1 1-16,1 0-1 0,0-1 1 15,0 1-1-15,0-2 1 16,-3 1-5-16,2 0-1 0,1 1-2 0,0 0-1 16,0 0 0-16,0 0 3 15,0 0-4-15,0 1 2 0,0 0 0 0,0 0-5 16,0 0 2 0,0 0-2-16,0 7-11 0,2 12 11 0,8 9 3 15,-3 10 2 1,3 12 17-16,-1 9-10 0,-3 3-1 0,-4 0 1 31,-2-1 0-31,-9-4 5 0,-3 2-3 0,-8-2-3 16,-4 1-3-16,-10 4 0 47,-2-5 0-47,-6-3-2 0,-1 3-1 0,-2-9 2 15,5-1-3-15,1-7 0 0,2-7 4 0,7-9-3 16,5-10 3-16,4-8-2 0,6-6 0 0,3-17 1 31,4-8-6-31,6-14-11 0,2-9 12 0,13-9-1 0,12-8-2 0,13-7 7 31,9-3-3-31,5-2-2 47,8 4 3-47,-2 4 0 16,0 5-2-16,-2 6 3 0,-2 5 0 47,-7 5-1-47,-2 8 0 0,-7 5 9 0,0 8-4 0,-8 7 6 0,-2 9-4 0,-9 3-4 0,-5 6-1 15,-5 2-2 1,-3 6 0-16,-5 5 0 0,-1 7 10 47,-9 7 0-47,-5 4-1 0,-9 7-3 0,-7 4-3 0,-1 2-2 0,-6-2-2 0,3-4-39 0,1-1-3 0,5-8-21 0,5-3-55 31,2-7-79-31,9-7-79 0,0-7-368 0</inkml:trace>
  <inkml:trace contextRef="#ctx0" brushRef="#br0" timeOffset="36218.3162">4952 10375 776 0,'0'0'0'0,"0"0"94"0,0 0-3 0,0 0 6 0,0 0-13 0,0 0-18 15,0 0-20 1,0 0-13-16,0 0-5 0,12 205 4 0,-25-184-13 15,0-4-11-15,-1-3-4 0,6-2 2 16,-2-5-2-16,3-5 0 16,3-2 5-16,-3-2-3 0,6-7-9 0,1-8-6 15,9-8-8-15,9-1 6 16,9-3 8-16,5 3 0 0,3 6 0 16,0 3 2 15,-3 9-3-31,-3 3-1 0,-1 5 5 0,-3 0 0 0,-2 7 12 0,1 4-4 0,-3 2-5 0,-2-3-2 15,-3 2 1 1,-3-4 2-16,0-2-4 0,-2-2 0 0,0-4 7 47,2 0-4-47,0-1 3 0,1-10-3 0,0 2 2 16,1-4-2-16,0-3 0 0,-3 2-3 0,-2 4 0 0,-6 3 4 0,-1 5-3 0,-2 2 9 46,2 0-2-46,-3 5-5 0,0 9 1 0,-6 5 0 0,-1 5 1 16,2-1 0-16,2-4-4 0,3-4-1 0,4-4 0 0,5-5 0 0,1-2 4 0,3-2 1 47,0-2 3-47,0-6-1 31,3-2 4-31,-2-3 0 0,-1-5-5 0,-1 2 0 0,-2-4-3 0,-5 2-3 47,0 0 0-47,-5 0 11 0,0 0-9 0,-9 3 0 0,-3-2 0 0,-2 5-4 0,-3 0-6 16,2 3-22-16,0 1-15 0,0 5-6 47,2 0-33-47,4 1-54 0,2 4-25 0,-2 6-18 0,1-1-120 0,-3 2-120 15</inkml:trace>
  <inkml:trace contextRef="#ctx0" brushRef="#br0" timeOffset="41568.3573">7003 10384 803 0,'0'0'0'0,"0"0"67"0,0 0 2 0,0 0-6 16,0 0-5-16,0 0-3 15,0 0-20-15,0 0-7 0,0 0-5 16,-123-52-4-16,103 52-5 16,-5 0-6-16,0 3-3 0,-4 8-2 0,-3 0-1 15,-2 6-2 1,-2 2 0-16,-1 6 0 0,6 1 0 0,5 5 0 15,3 0-1-15,9 0-2 0,1 0 2 0,6-6 1 32,7-5 0-32,4-4-6 0,10-5 1 0,1-6 2 0,8-5 6 15,5-7 0 1,2-7 1-16,7-6 0 31,-2-2-3-31,-2 3-2 0,1 3 2 0,-1 9 1 0,-1 7-2 16,-2 11 22-16,-5 14-5 62,-4 12 4-62,-7 13-6 0,-4 5-7 0,-4 8-6 0,-6 2 1 0,-9 3-1 0,-9 2 0 0,-6-3 0 32,-5 1 0-32,-6-3 0 0,-4-4 2 0,-5 1-3 0,-2-5-1 0,-4 0 0 46,-1-7 4-46,2-3-5 0,0-10 0 0,6-10-2 0,9-11-8 0,7-14-5 0,10-6-4 0,8-17-11 0,7-11-16 0,4-10 12 47,13-9 0-47,14-6 12 0,12-4-15 16,8 2-43-16,8-2-11 0,6 0-30 0,-1 3-107 0,1-1-148 0</inkml:trace>
  <inkml:trace contextRef="#ctx0" brushRef="#br0" timeOffset="42278.3886">7501 10487 733 0,'0'0'0'0,"0"0"5"0,0 0 48 15,0 0 55-15,0 0-9 0,0 0-20 0,0 0-10 16,0 0-27 0,40 184-14-16,-45-154-8 0,-7 1-6 0,-1-1 0 15,-2-2 9 1,1-3-1-16,2-5 3 0,0-4 0 0,0-7-12 15,2-1-9-15,0-6-3 0,4-2 4 0,2-3-4 16,4-11-2-16,3-7-13 16,11-4 4-16,7-4 0 0,7-3 4 15,6 2 0-15,1 0-1 16,7 3 7-16,1 4 0 0,1 3-4 0,3 4 6 47,-3 7-4-47,-2 0 0 0,-1 7 2 0,-1 2 8 31,0 0-7-15,1 0-1-16,-2 0 0 47,-2 0 0-47,-3 1-2 0,-5 0-15 0,-10-1-10 15,-4 3 17-15,-8-3 7 0,-5 2 2 0,-2-2 2 0,0 0 10 0,-2-5 20 0,-5 1-12 0,-4-2-3 0,0 2 0 0,-3 1 0 0,2 1-5 0,-1 2-4 0,-2 6 6 0,-1 3 6 0,0 3 4 47,-3 2-4-47,3 3-7 0,1 1-1 47,-2 0 1-47,4 3-6 0,4 0-5 0,4-2 2 0,4-2-1 0,1-5-2 47,6-5 0-47,8-4 4 0,5-3-4 0,5-6 0 31,5 0 4-31,3-4-4 0,-2 3 0 0,0 3 3 31,1 2-3-31,-4 2 0 0,2 6 8 0,-5 3-3 0,-8 1-2 47,-1 1-1-47,-7 0-4 0,-1 2-17 0,-2-3-37 0,-1-2-52 0,0-1-39 0,1-3-79 16,0-3-125-16,0-2-174 0</inkml:trace>
  <inkml:trace contextRef="#ctx0" brushRef="#br0" timeOffset="42818.4219">8559 10578 916 0,'0'0'0'0,"0"0"149"0,0 0-47 0,0 0-32 0,0 0 14 0,0 0-18 0,0 0-22 0,0 0 1 0,0 0-8 15,19 140 2-15,-27-121 11 16,2 0-27-16,-1-5-11 0,0-1 4 16,-2-3-2-16,4-4-8 15,2-2-5-15,3-4 4 0,0 0-2 0,0-10-6 16,8-3-18-16,7-5 5 0,0-2-3 15,6 0 8-15,1 1 0 16,1 3 5-16,1 3 6 0,2 3 0 31,0 5-4-31,-3 3 6 0,-4 2 1 0,-2 0 6 0,-4 8 6 0,-4 3 1 16,-6 1-1-16,-3 9-3 31,0-4-1-31,-3 6-4 47,-6-4 2-47,3-4-3 78,4-4-2-78,-2-6 0 0,3-5-3 0,1 0-2 0,0-3-5 0,5-6-7 0,4-7-6 0,7-1 6 0,1-2 0 47,5 2 3-47,2-2 9 0,-2 7-1 0,-1 6 0 0,-1 3 4 0,-6 3 18 31,0 8-1-31,-4 0 2 16,-1 5-5-16,1 1-4 16,0-1-6-16,-3-2-5 0,2-5-2 0,1 0-2 46,3-1-21-46,1-3-49 0,4-2-40 0,2 0-21 16,-1-2-98-16,2-4-79 0,-2-1-206 0</inkml:trace>
  <inkml:trace contextRef="#ctx0" brushRef="#br0" timeOffset="42948.7789">9646 10394 957 0,'0'0'0'0,"0"0"29"0,0 0 24 0,0 0 29 0,0 0 12 0,0 0-17 0,0 0-28 0,0 0-25 0,0 0 10 0,-93 81 15 16,113-59-4-16,2-1-10 0,-2-3 4 15,5 1 2-15,-5-3 5 0,-3-3 0 16,-3-1-13-16,-5-1-15 0,-2-2-11 0,-6 0-2 15,-1-2-3-15,0 0-4 16,-8 0-33-16,-3-2-28 0,-4 5-35 16,-5-2 15-16,0-1 8 15,-1 4-48-15,-2-4-23 0,0 0-67 16,-5-3-127-16</inkml:trace>
  <inkml:trace contextRef="#ctx0" brushRef="#br0" timeOffset="43918.5598">11588 10568 663 0,'0'0'0'0,"0"0"73"0,0 0 7 16,0 0-16-16,0 0 17 0,0 0 4 0,0 0-16 15,0 0 11-15,3 61-18 16,3-34 0-16,-2 0 7 0,-3-3-24 15,-1-2-8-15,0-2 3 0,-10-2-3 0,-2-3-2 16,-6-3-4-16,-6 1-8 16,-6-1-3-16,-8-3-6 15,-5-3 0-15,0-3 5 0,0-3-2 32,6 0-10-17,7-9-2-15,2-8-5 0,3-7 0 0,8-6 4 31,6-5-7-31,11-1-6 0,8-3-3 0,9-1-5 0,16-4 6 0,11 0-4 0,11-4 0 0,9 1 7 47,5-1-8-47,1 2-13 0,-5-2 14 0,-5 3 3 0,-10-1 8 0,-9 2 6 47,-15 4 0-47,-11 2-1 0,-12 0 5 16,-11 2-1-16,-13 3-1 0,-9 4 2 0,-10 13-4 0,-7 8-4 0,-9 10 4 47,-3 16 3-47,0 11 0 0,8 12 0 0,11 9-3 0,14 7 3 15,20 8-1 1,9 4 1-16,19 0-6 0,13-3 2 31,5-7 3-31,8-3-5 0,1-10 2 0,1-6-2 0,1-7-14 16,-4-4-30-16,2-3-56 0,-7-3-43 0,-4 2-12 0,-12-6-77 0,-11-1-151 0</inkml:trace>
  <inkml:trace contextRef="#ctx0" brushRef="#br0" timeOffset="44618.3434">5211 12277 613 0,'0'0'0'0,"0"0"125"16,0 0-20-16,0 0-13 0,0 0-7 15,0 0-19-15,0 0-12 16,0 0-9-16,-98-62-12 0,75 63 0 16,-3 11-1-16,-5 6-5 0,-2 7-4 15,-1 4-6-15,-3 6-4 0,2 2-7 0,1 5-2 16,3 3-1 0,6-1-3-16,9 2 0 0,14-1 0 0,9 0 8 15,12-6-2 1,10-1 2-16,5-8-2 0,7-4 2 0,-1-8 2 47,3-6-5-47,-3-4-5 0,0-7 0 0,-3-1 4 0,2-1-5 0,0-9-62 31,0-4-2-31,-3-6-45 0,-4 1-42 0,-5-2-38 31,-6-1-126-31,-8 0-110 0</inkml:trace>
  <inkml:trace contextRef="#ctx0" brushRef="#br0" timeOffset="44798.8259">5306 12410 809 0,'0'0'0'0,"0"0"123"0,0 0-10 0,0 0-8 0,0 0-32 0,0 0-37 0,0 0-13 0,0 0-16 16,0 0-3 0,-302 220-4-16,278-190 0 0,6-3-27 0,10-5-16 15,5-5-56 1,5-4-16-16,9-5-18 0,5-2-86 0,5-6-6 15,4-1-44-15</inkml:trace>
  <inkml:trace contextRef="#ctx0" brushRef="#br0" timeOffset="45068.82">5565 12408 946 0,'0'0'0'0,"0"0"58"0,0 0 12 0,0 0 18 0,0 0-30 0,0 0-8 0,0 0 10 0,0 0-11 0,0 0 0 16,65 86 4-16,-47-52-10 0,9 4-21 15,1 0-4-15,1-1-2 0,0-1-6 16,0-1-7-16,1-3 1 16,-1-4-4-16,3-3 0 0,0-2 0 15,-5-4 4-15,0-5-4 16,-5-1-25-16,-3-5-15 0,-5-4-28 0,-3-1-8 15,-5-3-41 1,-2 0-73-16,0-10-7 0,-1-6-75 47,0-6-198-47</inkml:trace>
  <inkml:trace contextRef="#ctx0" brushRef="#br0" timeOffset="45218.3016">6083 12464 1115 0,'0'0'0'0,"0"0"133"0,0 0-24 15,0 0-19 1,0 0-12-16,0 0-19 0,0 0-25 0,0 0-16 16,0 0-11-16,-281 258-8 15,238-218-20-15,1 1-49 0,4-7-9 16,7-3-28-16,13-6-32 16,7-7-99-16,5-5-195 0</inkml:trace>
  <inkml:trace contextRef="#ctx0" brushRef="#br0" timeOffset="45688.3525">6834 12391 727 0,'0'0'0'16,"0"0"115"-16,0 0 11 0,0 0-6 15,0 0-26-15,0 0-14 16,0 0-37-16,0 0-11 0,-119 2 6 0,90 20 2 15,-1 4-6-15,-2 4 3 0,2 2-12 0,2 2-11 16,2 5-1-16,7 0 2 16,5 2-4-16,10-1 1 15,4 0-3-15,10-5-2 0,9-7-6 16,9-5 2-16,6-6-3 0,6-5 0 0,2-8 5 47,3-4-5-47,2-4 0 0,-1-8-29 0,1-2-3 0,-6-1-34 31,-7 1-15-31,-1 1-15 0,-9 2-42 0,-2 1-14 47,-7-3-46-47,-4 3-180 0</inkml:trace>
  <inkml:trace contextRef="#ctx0" brushRef="#br0" timeOffset="45838.2261">6909 12516 900 0,'0'0'0'0,"0"0"109"0,0 0-37 0,0 0-18 0,0 0-15 0,0 0 3 0,0 0-7 16,0 0-19-16,0 0-12 0,-300 196-5 15,273-169-11-15,6-2-19 16,10-9-32-16,10-3-57 0,1-5-95 16,10-1-112-16</inkml:trace>
  <inkml:trace contextRef="#ctx0" brushRef="#br0" timeOffset="47168.3353">7599 12516 609 0,'0'0'0'0,"0"0"-32"0,0 0 51 15,0 0 32 1,0 0 43-16,0 0 13 0,0 0-14 0,0 0-3 16,0 0-19-16,-9-43-12 15,-2 43-11-15,-4 2-10 0,1 4-9 16,0 2 2-16,1 1 0 16,1 7-12-16,1-3-7 0,-2 1-5 0,2 1-4 15,0 1-2 1,-1 1 4-16,3 2 0 0,1 3 0 15,2 1 0-15,3 2 3 0,3-1 0 0,0-3-1 63,2 0-5-63,5-3-1 0,2-3 2 0,4-5-2 47,3-1-2-47,2-5 2 0,3-3 2 0,2-1-4 0,-1 0 2 0,3-5 2 0,0-6-4 0,1-2 2 31,0-1 2-31,-1-3-4 0,-1-1 2 47,0 2-2-47,-1-1-1 0,-2 1-1 0,-3 2 3 0,-2 3 0 0,-4 2-2 0,-2 6 2 47,-6 0 0-47,-1 3 0 0,-3 0-1 0,0 5-3 0,-1 2 5 0,-7 3 2 0,1 5-5 0,-1 1 3 0,1 1 2 0,1 2-6 47,3 1 3-47,2-1 0 0,1-1 0 31,0-1 0-31,0 0 0 0,1-5 7 0,2-3-3 0,4-4 1 0,3-4-5 31,-3-1 0-31,7-5 8 0,2-6-7 0,5-3 2 0,2-1-3 0,-1-1 0 16,4 0-3-16,-2 2 2 0,-3 5-4 0,-2 4 5 62,-4 2 0-62,-5 3 0 0,-1 6-4 0,-2 1 4 0,-3 3 4 0,1 0 1 16,-2 1-4-16,1-2-1 47,1-4 0-47,-2 1 1 0,5-6-1 0,-1 0 0 0,1-1 4 0,3-6-5 0,3-2 2 0,-2-5-2 15,3 6 1-15,0-4 0 32,0 5 2-32,-3 1-3 62,-1 2 0-62,0 2 0 0,0 2-2 0,1-1 0 0,0-4-13 0,1-2-8 0,4-6 12 0,3-3 5 0,1-8-2 31,4-3 1-15,3-5-5-16,-2-4-1 0,-1-8 9 0,-4 1-2 0,-2-2-15 0,-4-5-14 0,-1-1-21 16,-1-5 1 31,1-1 24-47,-1 1 13 0,2 4 11 0,1 8 11 0,-2 7 9 0,-2 9 30 0,-2 9 13 0,-4 8 1 15,-6 8 0-15,0 3-12 0,-8 12-26 0,-3 7-12 0,0 8-2 47,-2 11 0-47,3 5 9 0,2 10 6 16,4 1-1-16,4 7-6 0,1 2-3 0,5 5-6 31,0-7-2-31,0 1 7 0,0-6-1 0,0-4-6 0,0-5 3 0,0-11 0 0,-1-9-7 0,3-5 1 16,-1-10-15-16,0-6-22 31,-2-6-6-31,-4 0-11 0,-1-8-41 0,-1-5-16 0,-4-3-26 31,-3-7-21-31,-2-2-37 0,-4-7-47 0</inkml:trace>
  <inkml:trace contextRef="#ctx0" brushRef="#br0" timeOffset="48408.2028">8477 12506 885 0,'0'0'0'0,"0"0"137"0,0 0-123 0,0 0 20 0,0 0-21 0,0 0-6 0,0 0-6 0,0 0-1 0,0 0 0 0,337-6 0 0,-289 5 0 0,-7 0 0 0,-3 0 3 0,-6 0 1 0,-7 1 12 0,-9 0 11 0,-5 0 18 0,-4 1-9 0,-6 5-9 0,-1 0-2 0,-1 1-9 0,-9 5-9 0,-2 1-4 0,-10 4 4 0,1 2 5 0,0 2 21 0,1 3-7 0,1 6-4 0,0-1 1 0,2 1-5 0,1-2-7 47,5-5-7-47,6-5 1 0,4-7-5 0,1-5 0 0,5-3-3 0,5-3 3 0,5-3-5 16,3-5 5-16,1-3 0 0,1 1-8 0,-2 6 9 31,1 1-1-31,-2 3 0 0,0 0-4 0,1 3 4 0,0 1 0 0,-1-3-18 47,-1-1-15-47,-1-3 2 0,2-7 21 0,1-5 8 31,1-6-5-31,0-5-8 0,2-4 2 0,4-6-10 0,1-6-12 0,1-1-31 0,2-9-72 0,0-7 7 0,-1-4-18 31,-1-3-64-31,-3-4-28 0,-6 5 61 0,-2 4 68 0,-3 7 224 0,-1 9 131 47,-3 10-3-47,-1 13-70 0,-5 10-39 16,-3 7-15-16,-8 5-37 0,-6 10-47 0,-4 8-20 0,-4 9-5 47,3 6 1-47,-2 11 4 0,6 8-3 0,1 5-6 0,1 7 0 0,1 5 2 15,2 3 4-15,-1 2 0 0,3 0 9 0,5-4 7 47,-1-6-10-47,4-5-9 0,0-11-2 0,0-9-1 0,5-11-2 16,1-8 0-16,0-8-2 0,-1-10 0 0,0-2-12 0,-1-8-2 47,3-11-3-47,0-8 11 0,-1-6 6 0,2-6 2 0,-4-4 0 0,2-3-1 31,0-1-9-31,3 10 3 0,0 10 3 0,-1 11 5 0,-1 10 8 47,-7 6 14-47,2 3-16 0,1 9-2 0,2 7-6 0,4 3 0 0,2 1 4 0,2-2-6 31,1-3 3-31,2-2-2 0,2-4-12 0,0-6 5 31,-1-5 3-31,-1-1-3 0,0-10 8 0,3-3 0 0,-1-6-7 0,3 0-8 0,-1-5-2 0,3-2-1 63,0-7-6-63,3-8-10 0,1-5-6 0,-1-7 13 0,-1-1 10 0,3-5 7 31,-2 0 11-31,-3 2 1 0,-4 3 18 0,-4 5 19 16,-4 8 11-16,-4 10-13 62,-3 12-11-62,-4 11 3 0,0 8 2 0,-11 2-15 0,-2 6-11 0,-6 8-3 0,-2 7 2 16,5 9-4-16,-1 9 0 0,3 5 4 0,3 5-4 0,-1 6 0 47,0 4 0-47,0 1 6 0,4 0 9 0,5-4 11 0,1-4-7 0,2-5-2 31,5-9-9-31,6-6-6 0,5-5-1 0,1-8 4 47,4-6-3-47,1-7-1 0,4-6 3 0,2-2-2 0,0-3-2 0,3-4 0 0,-2-3 4 0,1-1-5 0,-3-2 2 16,-4 0 3-16,-4-1-5 31,-6 1 2-31,-3-1 3 0,-5 2-2 15,-5 2 2 1,-6 0 0-16,-7 2-4 0,-2 0 0 0,-4 5 0 0,2 3-9 31,-1 2-4-31,3 9-2 0,0-1-4 0,2 5 12 32,7-1 3-32,1-1 1 0,3-2 4 0,2-3-2 0,9-2-3 0,5-1 3 0,6-3 2 0,6-2 5 46,7 0-1-46,3-2-3 0,5 0-3 16,-2 2 2-16,-1 0 25 0,-4 2-18 0,-9 8-2 0,-11 4-4 0,-8 4 2 0,-6 3 11 0,-8 3 15 47,-10 1 19-47,-2 1-5 0,-2-2 2 0,-1 1-7 31,4-5-24-31,5-4-12 0,7-6-3 0,6-6 0 0,3-4 0 0,11-3-10 0,8-5 15 0,10-5-4 0,3 0-2 47,8-3-3-47,3-4-17 0,2 4-27 0,3-1-11 16,-3 3-23-16,2 5-73 0,-7 2-45 0,2 1-85 0,-5 0-321 0</inkml:trace>
  <inkml:trace contextRef="#ctx0" brushRef="#br0" timeOffset="54668.5175">18446 2421 659 0,'0'0'0'0,"0"0"115"0,0 0-13 15,0 0-10-15,0 0-51 0,0 0-13 16,0 0 25-16,0 0 2 16,-85 175-13-16,54-100 1 0,-7 6-5 0,-3 5-2 15,-4-1 3-15,-5 6-7 16,-5-4-1-16,-6-2-12 0,-4-2-7 47,-4 0-8-47,-3-3 1 0,1-2-4 31,-4-1 2-31,5-5-3 0,4-3 0 0,3-8 2 0,9-5-3 31,6-12-4-31,7-9-11 0,9-7-15 0,8-9-3 0,10-9-3 0,10-6-37 16,4-4-37-16,3-1-81 0,9-7-169 0,7-8-78 0</inkml:trace>
  <inkml:trace contextRef="#ctx0" brushRef="#br0" timeOffset="55153.3749">18422 3291 646 0,'0'0'0'15,"0"0"65"-15,0 0 54 0,0 0 10 16,0 0-48-16,0 0-10 0,0 0-17 16,0 0-34-16,0 0-7 15,17 4 17-15,-10 22 9 0,2 7 2 16,-2 3 3-16,2 3-11 0,-1 6-8 0,1 4-3 15,-5-4-5-15,0 2-7 0,-3-5-2 16,1-7-2-16,-1-6-2 0,1-4-1 16,1-7 3-16,2-9-1 47,2-4-4-47,5-6 7 15,5-13 6-15,9-10 4 0,6-10-2 47,7-8-10-47,7-5-3 0,8-2 4 0,1 2-2 0,3 4 4 0,-1 7-1 0,-4 5-10 0,-5 9 3 47,-5 7-2-47,-4 5-95 0,-2 6-28 0,-7 2-25 0,-2 2-70 47,-10 0-241-47</inkml:trace>
  <inkml:trace contextRef="#ctx0" brushRef="#br0" timeOffset="55468.3542">19530 3332 879 0,'0'0'0'0,"0"0"135"0,0 0-39 0,0 0-20 0,0 0-3 0,0 0-17 0,0 0-12 15,0 0-12-15,-85 0-8 0,69 13-5 16,-5 1 11-16,-1 4-7 16,2 3-7-16,-3 2 2 0,0 2-5 15,2 3-5-15,1 0-2 0,4 2-2 16,3-2-5-16,5-2 2 0,4-3-1 15,3-7 0-15,1-2-6 0,10-5 1 0,5-7 2 47,6-2 4-47,5-6 5 0,3-10-4 0,5-3 2 0,1-8 0 0,1-1-3 0,-1 0-2 16,-2 0 0-16,-5 7-2 0,-4 1 3 0,-6 7 0 47,-4 5 0-47,-6 6-6 15,-1 2 5-15,1 7-5 0,-3 7 0 16,2 2 6-16,-3 3 0 0,1-2-14 0,0-1-4 47,0-4-1-47,2 1-17 0,2-7-1 0,0-1-3 0,-3-5-25 0,3 0-23 0,-1-2-68 0,-4-3-118 0,-1 3-112 0</inkml:trace>
  <inkml:trace contextRef="#ctx0" brushRef="#br0" timeOffset="55818.6139">19988 3321 1160 0,'0'0'0'0,"0"0"-1"0,0 0 21 0,0 0 21 0,0 0 14 0,0 0 24 0,0 0-14 0,0 0-20 0,55 189-6 0,-56-158-11 16,-2-4-7-16,-5 1 3 15,1-6 19-15,-1-1-3 0,-1-6-16 16,1-5-9-16,5-4-7 0,1-6-2 15,2-3 4-15,3-10-6 16,11-9-8-16,3-6 8 0,13-6-3 16,6-2-2-16,6-2 2 0,6 2-2 15,1 1 2-15,7 2 5 0,0 1-4 47,-2 8-1-47,-3 2-1 0,-6 8 0 47,-3 6-68-47,-5 4-13 0,-5 2-39 0,-3 2-67 16,-11 8-39-16,-8 2-112 0</inkml:trace>
  <inkml:trace contextRef="#ctx0" brushRef="#br0" timeOffset="59538.5439">18019 5473 362 0,'0'0'0'15,"0"0"4"-15,0 0 20 0,0 0 23 0,0 0-14 16,0 0-15-16,0 0 3 16,0 0 3-16,-153-114 24 0,138 96 3 15,1-2 14-15,6 3 8 16,3 1-3-16,4 2-16 0,1 7-4 16,0 0-2-16,0 2 6 0,0 1 0 15,0 3-8-15,0-1 2 0,0 2-1 16,0 0-18-16,0 5-11 0,0 3-14 0,0 12 5 15,-4 6 8 1,-3 8 9-16,-3 6-5 0,0 6-2 16,-4-1 2 15,1 3-4-31,-1-2 5 0,0-3 3 0,-2-3-9 0,-1 2-10 0,-2-2-4 0,-3-1 4 16,-1 1-4-16,-2 0-2 0,5-4 0 46,3 1 9-46,5-4-7 0,4-5 2 0,6-3-3 0,2-4-2 0,3-2 1 32,12-3 4-32,4-2 6 62,7-5 16-62,8-5 4 0,8-4 0 0,8-3-6 0,5-5-7 0,5-6-8 47,3-1-1-47,-4-1-5 0,-1 2-4 0,-6 3 2 0,-6 4 0 0,-12 3-2 0,-6 1-39 0,-6 1-8 16,-8-1-49-16,-4 0-2 47,-4-2-34-47,-5-4-83 31,-1-5-50-31,-11-2-177 0</inkml:trace>
  <inkml:trace contextRef="#ctx0" brushRef="#br0" timeOffset="59588.2054">18151 5789 693 0,'0'0'0'0,"0"0"31"0,0 0 81 0,0 0-26 0,0 0-10 0,0 0 23 0,0 0-13 0,0 0-18 0,0 0-10 0,341 114 0 0,-332-82-13 0,-9 0-3 0,-5 3-5 0,-12-1-3 0,-4-3 10 0,-4 2-13 0,-4-4-19 0,-3 1-11 0,-3-1 5 15,2-3-12-15,5-4-63 16,3-1-24-16,5-5-48 0,1-3-114 31,4-3-83-31</inkml:trace>
  <inkml:trace contextRef="#ctx0" brushRef="#br0" timeOffset="64888.4027">19732 5423 483 0,'0'0'0'0,"0"0"121"0,0 0-52 0,0 0 15 16,0 0-15-16,0 0-9 15,0 0-3-15,0 0-20 0,0-37-18 16,0 48-1-16,4 5 25 0,6 7 12 0,4 7 7 16,4 5-15-16,1 2 1 15,-1 3-10-15,3-2-10 0,-4-1-10 16,-2-4-1-16,0-2 0 16,-3-4-9-16,0-5-5 0,2-3-2 0,-5-6 2 15,0-2-3-15,2-5 0 31,-4-5 0-31,-2-1-103 0,2-5 10 0,-2-7-24 63,1-6-48-63,-3-6 17 0,0-4-44 0,-1-5-59 78,3-4-34-78</inkml:trace>
  <inkml:trace contextRef="#ctx0" brushRef="#br0" timeOffset="65008.3994">20077 5385 583 0,'0'0'0'0,"0"0"273"0,0 0-170 0,0 0-47 0,0 0 38 0,0 0-14 0,0 0-17 0,0 0-5 0,8 190-21 0,-5-149 2 0,5-5-6 0,-4-4-20 0,4-5-11 0,0-4 1 0,0-6 0 0,6-2-5 0,-1-3-43 0,2-4-23 0,1-2-53 0,-1 0-95 0,-2-4-39 0,-1-2-145 15</inkml:trace>
  <inkml:trace contextRef="#ctx0" brushRef="#br0" timeOffset="65938.4467">20863 5916 558 0,'0'0'0'0,"0"0"99"15,0 0-38-15,0 0 31 0,0 0-15 0,0 0-12 16,0 0-14-16,0 0-17 16,0 0-9-16,29-62-4 0,-24 67 2 15,-3 8 15-15,0 6 14 16,-2 10-12-16,0 5-4 0,0 10 7 0,-10 4-8 16,-2 3-12-1,0-1-5-15,-8-3-7 0,2 1-5 16,0-5-3-16,-2-2 1 0,5-6-2 31,1-5 0-31,4-6 1 0,2-5-2 0,4-8 0 0,1-3 2 0,3-2-2 0,0-5-2 16,2 0 2-16,7-1 12 15,3 0 5-15,7-10 4 47,7-7-4-47,5-8-6 0,10-7-2 0,3-7-5 0,4-5-2 0,6-1 0 16,-1-1-1-16,-2-2-2 0,-1-3 0 47,-7 0 8-47,-2-2-1 0,-8-6 1 0,-6 3 1 31,-1-1-6-31,-10 0 1 0,-3 8 2 0,-6 9-5 0,-7 6 11 0,-1 12 12 31,-16 5-2-31,-7 11-11 0,-9 4-11 0,-11 8 0 0,-5 15 0 0,-8 12-1 16,-3 9-25-16,-2 8-15 62,6 4-28-62,7 0-16 0,10 0-6 0,17-2-45 0,13-8-109 0,9-6-48 16,3-9-254-16</inkml:trace>
  <inkml:trace contextRef="#ctx0" brushRef="#br0" timeOffset="66268.4372">21629 6028 988 0,'0'0'0'0,"0"0"60"0,0 0-6 0,0 0 21 0,0 0-4 0,0 0-8 0,0 0-26 0,0 0-19 0,0 0-5 0,-167 75-3 15,129-43 1-15,6 0 4 16,5 2 0-16,2-1-2 0,6-1 3 0,9-2 2 16,7-6-4-1,3-2-9-15,9-8-1 0,5-7-6 0,4-6 4 16,6-1 3-16,2-7-6 0,8-5 2 15,0-5 0-15,4-1-2 32,-2 2-5-32,-2 7 5 0,-7 6 0 0,-3 3-2 0,-2 4 4 47,-3 7-2-47,-4 3-3 0,-3 3 5 0,2 0-2 0,-2-1-50 0,0-5 1 46,2-2-6-46,2-5-35 0,0-4 4 0,3-5-28 0,0-8-59 0,4-1-43 0,-1-5-76 16</inkml:trace>
  <inkml:trace contextRef="#ctx0" brushRef="#br0" timeOffset="66848.5613">22207 6060 994 0,'0'0'0'0,"0"0"76"0,0 0-13 0,0 0 33 0,0 0 7 0,0 0-57 0,0 0-18 0,0 0-14 0,0 0-5 0,-57-7 0 0,46 8 1 15,1 2-2-15,2-1 4 16,6-1-3-16,2-1-4 0,0 0-3 16,1-1 1-16,6-5-2 15,5-5 2-15,2-3 0 0,0-4-5 0,2-4 4 16,0-2-1 0,-2-2-1-16,2-3 0 0,-4-4 4 15,4-3-2-15,-3 1-1 0,-3-3 12 16,1 2 6 15,-3 1 0-31,-2 2-2 0,1 5-4 0,-3 4 2 0,0 4 2 16,-4 2-1-16,0 2 0 0,0 4-2 0,0 2 0 0,0 4-6 0,-3 2-1 15,1 2-1 32,-3 2-6-47,-1 0 0 0,0 12 0 0,-4 8-3 0,-3 13 5 0,-2 7-2 0,-2 7 0 16,0 6 4-16,1 5-2 0,0-2 0 0,2 4 3 31,3-3-3-31,-1-5 0 0,7 0 4 0,0-8-5 31,4-3 5-31,-1 0-1 47,0-2-4-47,-1 0 0 0,-1-3 5 0,1-1-3 0,1-3-3 0,-1-4 0 31,3-4 2-31,0-7-2 0,0-5-7 0,3-4-27 63,0-6-31-63,2-2-25 0,-1 0-6 0,0-8-23 0,2-9-13 0,-1-3-57 0,3-7-90 0,-6-3-57 31</inkml:trace>
  <inkml:trace contextRef="#ctx0" brushRef="#br0" timeOffset="67318.5688">21986 5997 931 0,'0'0'0'0,"0"0"8"0,0 0 6 0,0 0 35 0,0 0 29 0,0 0-15 15,0 0-15 1,0 0-25-16,292 6-13 0,-240-2-7 0,0 0-2 16,1 1 1-16,-2-4-2 15,0-1 0-15,-5 0-23 0,-4 0 4 0,-5-3 8 16,-6-1 11 0,-7 0 0 15,-9 0 0-31,-7 2 18 0,-5 2 26 0,-3 0 36 0,-1 0 8 0,-5 3-25 0,-8 5-24 15,-6 1-14-15,-4 3-12 0,0 2-7 47,-2 4 2-47,3 0-1 16,1 6-1-16,4 1 2 0,3 3-4 47,2-1 0-47,2 1 1 0,7 0-1 0,2-6 0 0,2-2 0 0,13-8-6 47,4-5 4-47,8-4 5 0,6-3-6 0,1-4 0 0,5-6 2 0,-2 3-6 47,3 2 4-47,-4 5 1 46,-5 0-4-46,-5 5 1 0,-4 2 2 0,-3 0-2 16,-3 3-75-16,0-4 14 0,-5-1-25 0,-1 0-49 47,-5-2-34-47,0-3-52 0,-1-6-121 0</inkml:trace>
  <inkml:trace contextRef="#ctx0" brushRef="#br0" timeOffset="67558.3152">23348 5180 844 0,'0'0'0'0,"0"0"39"0,0 0-12 0,0 0 58 0,0 0 0 0,0 0-5 15,0 0 1-15,0 0-17 0,0 0-16 0,-18 384 0 16,16-331-14 0,2-9-14-16,0-10-6 0,0-10 0 15,6-7-8-15,1-2-4 16,-1-5 2-16,0-2-4 31,-1-3 0-31,3 0-53 0,-1-5 2 0,2 0-23 0,2-6-8 0,-1-6-69 47,2-4-95-47,4-7-63 0</inkml:trace>
  <inkml:trace contextRef="#ctx0" brushRef="#br0" timeOffset="67708.559">23660 5288 915 0,'0'0'0'0,"0"0"90"0,0 0-23 0,0 0 27 0,0 0-13 0,0 0 1 0,0 0-22 16,0 0-32-1,10 310-17-15,-10-267-11 0,0-6 0 0,6-4-51 0,-4-6-55 16,4-4-57 0,2-6-82-16,-2-9-300 0</inkml:trace>
  <inkml:trace contextRef="#ctx0" brushRef="#br0" timeOffset="71858.5413">17548 7542 675 0,'0'0'0'0,"0"0"97"0,0 0-33 15,0 0-27-15,0 0-4 16,0 0 14-16,0 0 12 0,0 0 7 16,20 39-7-16,-21-7-5 0,-7 7-1 15,-4 6-16-15,-7 4-10 0,-4 2-6 16,-4 1-8-16,1-2-8 0,2-4-4 0,4-6 2 15,9-7-1 1,8-8-4-16,3-4 0 0,11-2 2 0,8-2-5 16,7-1 6-16,8-3 3 47,10-1 0-47,10-4 6 0,7-6 2 0,4 0 2 0,1-2-5 46,-1-3-7-46,-4-3-2 0,-7 2 0 0,-6-4 4 32,-8 1-4-32,-7 0-39 0,-8 0-23 0,-10 2-44 78,-9 2-18-78,-6-6-44 0,-4-3-142 0,-9-2-106 0</inkml:trace>
  <inkml:trace contextRef="#ctx0" brushRef="#br0" timeOffset="71978.436">17976 7928 863 0,'0'0'0'0,"0"0"0"0,0 0 79 0,0 0 1 0,0 0 9 0,0 0 17 0,0 0-8 0,0 0-38 0,0 0 5 0,297 157 4 0,-297-118-37 0,-6 2-21 0,-9 0-7 0,-5 0 1 0,-2-1-6 0,2-7-62 0,2 0-31 0,7-8-11 0,3-3-99 0,7-5-68 0,-1-3-222 0</inkml:trace>
  <inkml:trace contextRef="#ctx0" brushRef="#br0" timeOffset="75438.6287">20194 8059 715 0,'0'0'0'0,"0"0"81"0,0 0-4 0,0 0-21 15,0 0-16-15,0 0 4 16,0 0-10-16,0 0-10 0,-136 9-7 16,115 14-5-16,-1 7 3 15,0 6 7-15,4 6 0 0,3 2-3 0,5 3 4 16,2-1-2-16,5-8-7 0,3-5 0 15,0-5-1-15,9-7-2 16,1-8 0-16,5-6 4 0,3-7 3 0,6-8 1 16,4-13-5-16,8-13-5 15,6-11-3-15,5-11-2 0,7-7-4 16,1-7 0-16,2-3 2 47,0-2-2-47,-7-6 0 0,-5-3 2 0,-7 0-1 0,-6 3 0 0,-7 4 0 0,-8 6 0 15,-6 12 1-15,-3 14 2 0,-8 11-5 0,0 10 2 47,-4 12 1-47,-7 7-2 0,-5 5 0 0,-1 14-4 0,-6 14 4 0,-5 12 0 16,-2 14-2-16,-1 11 2 0,-1 7 1 0,6 9-1 16,2 4 2 30,1 3 2-46,3 1 0 0,2-3 1 0,6-5-2 16,8-6 6-16,4-10 1 0,14-12-3 0,7-10-1 0,11-12-2 0,5-10 4 47,5-9 2-47,5-11-1 0,3-4-1 0,10-16-1 0,0-8-2 0,1-6-4 16,1-2 3-16,-5-3-3 0,-6 3-2 0,-2 4 2 0,-10 7 12 0,-8 8-1 46,-11 5 0-46,-8 10-9 0,-10 1-2 0,-2 3 4 0,-8 9 12 0,-4 6-6 0,-10 5-3 0,-1 4-5 32,-3 2-4-32,-3-1 2 0,7-2 0 0,5-3-1 62,1-3 0-62,8-1 0 0,2-6-2 0,5 0 4 0,1-5-3 0,0-1-3 0,3-5 5 0,6-2-1 47,-2 0 0-47,3-9 10 0,3-2-7 0,2-3-3 0,4-4 0 16,1 2 4-16,1 0-4 0,0 0 0 0,-2 4 0 0,0 4 0 0,-7 3 0 47,0 5-1-47,-5 0-3 0,1 6 5 0,0 3-1 0,-1 5 0 0,1 1 0 31,1 0 6-31,4-1-4 47,0-3 1-47,6-4-2 0,1-4 1 0,1-3 2 62,2 0-2-62,0-6-3 0,1-1 2 0,0-2 2 0,-1-1-6 0,0-1 4 16,-2 1-2-16,3-6-50 0,0-3-10 0,2-4-19 0,4-4-32 0,-4-6 7 31,2-2 6-31,-2-5-6 0,-6-5-8 0,-4-3-17 31,-4-6-21-31,-4-4 70 0,0-3 53 0,-3-2 10 0,7 1 27 0,-1 3 11 0,5 6 60 0,0 6 11 0,0 7-9 47,-2 8 10-47,-3 6-5 0,-4 11-10 0,-4 6-3 16,-3 6-2-16,0 3-7 0,-2 3-36 0,-2 11-19 0,-5 8-4 0,5 10 2 0,-2 7 0 0,3 8 4 0,2 3 6 47,1 7 3-47,0 4 8 0,3-2 9 0,5 2-5 31,0-7-12-31,0-6-10 0,2-2-4 0,2-7-7 0,0-5 0 0,1-3 4 31,-4-7-5-31,0-5 1 0,-2-3 0 0,-2-2-47 47,3-6-39-47,-5-2 16 0,-3-4-25 0,0-2-67 0,-1-2 16 0,-9-11-53 0,-1-2-154 0</inkml:trace>
  <inkml:trace contextRef="#ctx0" brushRef="#br0" timeOffset="75888.1751">21561 8044 663 0,'0'0'0'0,"0"0"119"0,0 0-16 0,0 0-2 0,0 0-25 16,0 0-8-16,0 0-7 0,0 0-15 0,0 0-4 0,408-6-7 0,-363 6-12 0,-5 0-11 0,-5 0-4 0,-1 0 4 0,-8-2-4 0,-3 1 1 0,-8-2 0 0,-6 3-4 0,-4 0-2 31,-5 0-2-31,0 0 1 0,-6 3 20 0,-5 5-2 0,-1 0-12 0,-3 2 0 0,0 1-1 15,0 3-2-15,0-1-2 47,2 6 2-47,-1 4-3 0,-1 1-1 0,0 4 2 16,5 0-2-16,2 0 1 0,2-3 7 0,6-2-8 0,0-6 2 16,5-5-1 15,3-1-1-31,3-6 3 0,5-4 2 0,1-1-3 31,3-4-1-31,2-9 4 0,-2-1-5 0,2-4 0 47,-2-2 3-47,0-3-4 0,0 3 0 0,-4 0 0 0,1 6-1 0,-6 6-5 16,-4 5 7-16,-1 3-2 0,-2 9-10 0,0 6 13 0,1 3 2 0,0 1 2 46,4 0 3-46,2-1-7 0,7-3-3 0,1-2 2 0,7-3-1 0,1-1-31 32,4-3-19-32,2-1-26 0,-2 2-75 0,-1 0-57 62,-1 0-111-62</inkml:trace>
  <inkml:trace contextRef="#ctx0" brushRef="#br0" timeOffset="76968.498">24482 7536 474 0,'0'0'0'0,"0"0"55"0,0 0 13 0,0 0 12 16,0 0-27-16,0 0-5 15,0 0-1-15,0 0-28 0,0 0 10 0,0 36 35 16,3 10-13 0,0 14 8-16,-3 11-9 0,0 6-1 15,-3 3-14-15,-2 0 8 16,0-3-4-16,-1-2-11 0,2-10-9 0,0-5-2 15,4-7-10 17,0-9 1-32,4-4 1 62,0-7-5-62,0-4-4 0,1-4 0 0,-3-6 4 0,0-4-4 0,0-5 0 16,-1-6 2-16,-1-1-3 62,0-3-36-62,0 0 10 0,0-10-15 0,0-6-29 0,-4-8-38 0,1-3-55 0,-5-8-10 0,-3-3-103 0,-2-6-161 0</inkml:trace>
  <inkml:trace contextRef="#ctx0" brushRef="#br0" timeOffset="77028.3693">24316 8011 731 0,'0'0'0'0,"0"0"36"0,0 0 10 0,0 0 44 0,0 0-35 0,0 0-12 0,0 0-4 0,0 0-2 0,0 0-27 0,280 203-8 0,-258-196 1 15,-1-6-6-15,-1-1-134 0,-3 0 14 0,-1-11-69 16,-3-3-192-16</inkml:trace>
  <inkml:trace contextRef="#ctx0" brushRef="#br0" timeOffset="77918.4519">24995 7582 851 0,'0'0'0'0,"0"0"40"0,0 0 20 0,0 0 21 0,0 0-8 0,0 0-12 15,0 0 18-15,0 0-27 0,0 0-11 0,45 337 1 16,-43-275-9 0,-2-3-7-16,-3-2-5 0,-3-4-3 0,-5-2-8 15,1-3-8 1,-1-9 2-16,1-5-3 0,5-5-2 0,0-6 2 15,2-7 3-15,-1-6-5 0,2-6 2 47,2-2 1-47,0-2-3 0,4-9 2 0,5-3 14 0,3-5-16 0,3-2 2 0,5-4 1 0,3-2-2 16,2 3 0-16,4 0 1 0,0 8-1 0,0 3-1 47,-4 5-1-47,-4 6-2 0,-6 6 1 0,-1 9-1 0,-5 3-1 0,-3 5 5 0,-5 0 0 0,-1 2-2 47,0-3 2-47,2-4 0 0,2-3 1 0,6-5-1 0,6-4 2 0,2-4-2 0,6-2 0 47,4-3 6-47,2-9-8 46,1 3 2-46,1-2 0 0,-6 0-2 16,-2 3 3-16,-5 2 0 0,-6 1-1 16,-3 4 0-16,-4 0 0 0,-5 1-3 0,-1 0 3 31,0 1 0-31,-3 5 4 0,-2 1 1 0,-3 3-3 0,2 0-3 31,-2 2 2-31,-2 0 2 0,4 1-4 0,-2 0 2 0,5 0 0 0,2-2-1 0,1-3 0 16,0-2 1-16,3-2-1 0,5-3 0 15,5-1 7-15,2-2-7 0,6-5 0 0,3-2 4 0,-2 3-5 0,-1 3 1 0,-4 3-1 47,-1 0-4-47,-4 7 5 0,-1 1 0 0,-1 3-4 47,-3-1 6-47,2-3 1 47,-1 1-4-47,-1-4 2 0,1-2 3 0,3-2-4 0,0 0 0 16,0-6 1-16,3-5-27 0,2-3-17 0,0-4-17 62,1 0-18-62,0-1 4 0,-3-3-34 0,1-6-54 0,-4-2-25 16,3-9-95-16,-2-6-137 0</inkml:trace>
  <inkml:trace contextRef="#ctx0" brushRef="#br0" timeOffset="77968.4977">26127 7604 877 0,'0'0'0'0,"0"0"94"0,0 0-18 0,0 0-30 0,0 0-6 0,0 0 3 0,0 0 8 0,0 0-16 0,0 0-2 0,-16 350 8 0,16-275-5 0,0-1-7 0,5-9-8 0,2-3-7 0,6-10-9 0,4-5-5 0,-3-8 0 0,4-10 0 0,-2-4-38 0,-2-11-9 0,1-5-27 0,-8-4-20 0,0-5-24 0,-5-5-27 16,-2-9-93 15,-9-10-91-31,-8-4 17 0</inkml:trace>
  <inkml:trace contextRef="#ctx0" brushRef="#br0" timeOffset="78068.4448">26059 8140 836 0,'0'0'0'0,"0"0"182"0,0 0-112 0,0 0-20 16,0 0-25-16,0 0-12 16,0 0-10-16,0 0-6 0,0 0-124 15,346-21-58-15,-283 26-182 16,5-1-68-16</inkml:trace>
  <inkml:trace contextRef="#ctx0" brushRef="#br0" timeOffset="78698.4176">27694 8178 523 0,'0'0'0'0,"0"0"107"0,0 0 12 0,0 0-7 0,0 0-37 0,0 0-23 15,0 0 12 1,0 0-4-16,0 0-10 0,58 87 3 0,-54-49-10 15,-1 3-6-15,-2 0 0 0,0-2-11 0,-1-3-5 16,1-3-3 0,0-4 0-16,-1-6-7 0,3-7 0 0,0-7 5 15,1-4 0-15,5-5-1 16,2-6 8-16,7-9-8 0,6-8-10 0,8-9 2 16,3-5-7-1,8-1 0-15,1-1 0 0,-1 7 0 47,-2 7-11-47,-8 10-19 0,-8 5-36 0,-4 8-64 0,-4 2-19 16,-3 2-47-16,-1 2-145 47,-3 3-229-47</inkml:trace>
  <inkml:trace contextRef="#ctx0" brushRef="#br0" timeOffset="78988.5809">28551 8275 767 0,'0'0'0'0,"0"0"88"15,0 0 39-15,0 0-4 0,0 0-53 0,0 0-19 16,0 0-3-16,0 0-17 16,0 0-7-16,-121 0 1 0,86 19 3 15,1 3 0-15,4 0 0 16,-3 3-5-16,9 5-15 0,1-1-1 0,7-1 1 16,6 2-5-1,4-4-1-15,4-1 2 0,2-6-1 0,4-5-6 16,8-3 6-16,3-6 3 0,5-5-4 0,5-1 5 15,6-9-3-15,3-2-6 16,0-2 2-16,0 2 0 0,-5 2-16 16,-5 2 1-1,-4 5-18-15,-6 0-25 0,-1 3-1 0,-1 0-44 47,-1 0-83-47,2 0-33 16,-2-4-107-16</inkml:trace>
  <inkml:trace contextRef="#ctx0" brushRef="#br0" timeOffset="79558.2057">28704 8300 979 0,'0'0'0'0,"0"0"80"0,0 0 7 15,0 0-17-15,0 0-10 16,0 0-10-16,0 0-8 0,0 0-3 16,68 155-7-16,-61-124-4 0,-1-1-1 15,-1 1-11-15,-2-3-6 0,-3-2-9 16,0 1 4-16,0-4-4 0,-5-2-2 0,-4-1 2 15,-2-5 1-15,0-4-4 16,-1-3 4-16,2-2-4 0,-1-5-26 16,2-2 9-16,1-10-13 15,2-7-26-15,6-6 15 0,3 1 9 0,8-1 12 16,9-3 17 0,6 2 2-16,2 1 2 0,7 0 2 31,3 5-2-31,-1 5 2 0,0 3 7 0,-5 4 1 0,-2 4-8 0,-4 3 1 15,3 0-2-15,-1 0 0 0,3 1-6 0,-3 1-57 47,1 0-79-47,-3 0-10 16,-4-2-22-16,-5 0-80 47,-1-3 108-47,-6-1 70 0,0-2 74 0,2 0 4 0,-5 0 75 0,2 0 38 31,0 1 15-31,-2-1-17 0,-3 2 1 0,2 2-19 31,-4 0-25-31,-1 2-8 0,-1 8 0 0,0 5 12 0,0 7-24 0,-3 5-6 0,-3 5-3 0,1 5 7 0,-1-2-4 0,6-1-15 32,0-4-12-32,6-4-8 0,0-4-6 0,3-5-2 46,2-8 2-46,-2-2-4 0,-1-5-12 0,3-4-20 0,-1-6-28 0,1-10-20 16,1-2 9-16,-3-5-10 0,-3-7-31 16,-4-4-42 15,-1-6-7-31,1-9-202 0</inkml:trace>
  <inkml:trace contextRef="#ctx0" brushRef="#br0" timeOffset="79608.421">29457 8279 578 0,'0'0'0'0,"0"0"354"0,0 0-257 0,0 0-63 0,0 0-30 0,0 0-5 0,0 0-12 0,0 0-62 0,0 0-36 0,-25 67-103 16,25-50-64-16</inkml:trace>
  <inkml:trace contextRef="#ctx0" brushRef="#br0" timeOffset="79858.3103">29951 8284 868 0,'0'0'0'0,"0"0"57"0,0 0-19 0,0 0-13 0,0 0 11 0,0 0 38 0,0 0 2 0,0 0-26 15,-199 82-12-15,173-54-6 16,3 4-1-16,4 5-13 0,3 1 5 15,5 2 6-15,10-3-1 0,5-2-3 0,12-2-8 16,5-5-5-16,6-2-1 16,6-4-7-16,-1-4-4 0,0-7 0 15,-2-3 1-15,-2-4-38 47,-4-2-28-47,-6 1-49 0,-3-3-105 0,-3-5-34 0,-1-8-272 16</inkml:trace>
  <inkml:trace contextRef="#ctx0" brushRef="#br0" timeOffset="80038.4616">29947 8457 1143 0,'0'0'0'0,"0"0"21"0,0 0-19 0,0 0 2 0,0 0-7 0,0 0 6 0,0 0-2 15,0 0-3-15,0 0-2 16,-216 171-5-16,224-156-45 0,10-4-58 15,5-2-39-15,7-5-17 0,6-4-32 0,1-7-75 16</inkml:trace>
  <inkml:trace contextRef="#ctx0" brushRef="#br0" timeOffset="80338.4418">30524 8322 806 0,'0'0'0'0,"0"0"125"0,0 0-54 0,0 0-21 15,0 0-4-15,0 0 1 16,0 0-1-16,0 0-27 0,0 0-12 0,-212 82-5 16,224-49 5-16,10 4-3 15,7 2 0-15,7-1 4 16,6 3 4-16,-1-2 40 0,2-2 0 16,-10-5-17-16,-8-3 6 0,-9-1-6 0,-8-9-13 15,-7-1-6 1,-1-6-4-16,-12-2-5 0,-5-4-6 0,-4 3-1 31,-9-4 0-15,-8-2-116-16,-6 1 55 0,-7-1-35 31,-3-2-74-31,-2-1-99 0,-6-10-322 0</inkml:trace>
  <inkml:trace contextRef="#ctx0" brushRef="#br0" timeOffset="88694.3111">17376 10224 735 0,'0'0'0'0,"0"0"39"0,0 0 6 0,0 0 40 16,0 0-23-16,0 0-4 0,0 0-5 0,0 0-10 15,-12-124-3-15,11 118-1 16,0 5-10-16,-1 1-5 0,1 0-9 16,-2 0-10-16,-1 7-8 15,0 9 5-15,-5 8 2 16,-3 8 2-16,-3 6 2 0,-2 5-2 16,-2-1 0-16,4 0-3 0,0-3 1 46,6-3-2-46,2 1-1 0,5-5 0 0,2-1-1 0,0 1 0 32,4-2 0-32,4-3 0 0,2 0 1 0,4-4-1 0,2 0 3 0,8-4-3 0,2-3 0 31,7-6 11-31,3-3-2 0,2-7 4 0,7 0-4 0,0-5-6 31,2-3 2-15,-2 1-1-16,-1 0-4 15,-8 4 0-15,-3 0 7 47,-7 3-8-47,-6 0 2 0,-5 0 0 0,-7 0-1 0,-3 6-4 0,-5-4-17 0,0 0-34 0,0 0-4 0,-3-2-32 0,-2-6-71 0,-3-9-15 0,-1-2-51 0,-1-4-70 16</inkml:trace>
  <inkml:trace contextRef="#ctx0" brushRef="#br0" timeOffset="88894.2939">17702 10487 449 0,'0'0'0'0,"0"0"63"0,0 0-13 0,0 0 23 0,0 0 19 0,0 0-12 15,0 0-15-15,0 0 1 0,222 0-9 0,-177 14-7 16,-5 5-2 0,-7 1-16-16,-7 3 0 0,-11 2 0 15,-6 2-4-15,-7 0 3 0,-6 0 4 16,-5 0-8-16,-5-2-16 0,0-1-7 16,-2-4 0-16,3-3-6 15,-2-2-21-15,1-3-29 0,3 0-27 31,-1-3-55-31,-2 1-32 0,2-4-86 0,-3-1-340 0</inkml:trace>
  <inkml:trace contextRef="#ctx0" brushRef="#br0" timeOffset="92068.4904">19645 10100 626 0,'0'0'0'0,"0"0"58"0,0 0 38 16,0 0 7-16,0 0-69 0,0 0-12 0,0 0 27 15,0 0-1-15,0 0-9 0,-138 184 1 16,98-121-3-16,0 4-3 0,-6 0 0 16,-5-2-11-16,-2 1-6 15,-4-2-11-15,-6-5-1 0,6 0-4 16,0-6 0-16,6 0 1 16,10-3-4-16,2-6 3 0,7-7-2 46,6-6-24-46,7-4-24 16,2-15-11 0,8 5-28-16,5-9-71 0,4 3-14 0,0-2-77 0,3-9-175 0</inkml:trace>
  <inkml:trace contextRef="#ctx0" brushRef="#br0" timeOffset="92538.3765">19548 10621 629 0,'0'0'0'16,"0"0"28"-16,0 0 35 0,0 0 21 0,0 0-23 15,0 0 6 1,0 0-10-16,0 0-12 0,0 0-26 0,14-27-12 15,-12 45 24-15,2 4 24 0,4 9-11 0,-5 5-7 16,3 5-1-16,-4 3-2 16,0-4-8-16,-1 1 1 0,1-7-2 15,2-4-6-15,-2-4-2 16,3-7-4-16,0-6-1 0,-2-3-5 47,1-8 0-47,2-2-3 0,3-1 2 0,5-14 7 0,5-5-2 0,7-9-8 0,5-8 0 0,6-3-2 31,5 0-2-15,-2 4 1-1,3 7 0-15,-8 7-35 47,-2 8-4-47,-7 6-26 0,-5 3-40 0,-1 5-23 0,-5 0-44 16,3 5-55-16,-2 3-53 0,0-7-61 0</inkml:trace>
  <inkml:trace contextRef="#ctx0" brushRef="#br0" timeOffset="92738.3499">20336 10664 652 0,'0'0'0'0,"0"0"181"0,0 0-89 0,0 0-7 0,0 0-15 0,0 0-6 0,0 0-2 0,0 0-21 15,0 0-7-15,-129 68-6 16,107-43-4-16,2 0-6 0,-1 0-2 0,6 0-5 16,5-1-2-1,1-5-5-15,9-5-1 0,0-4-3 0,3-6 0 16,8-1 0-16,5-3 2 0,4-1-2 0,2-5-1 15,3 0 1 1,-2 3 0-16,-1 3-28 0,-6 2 1 31,-5 5-21-31,2 2-9 0,-3-3-45 0,2-1-81 0,-1-5 12 16,1-2-87-16</inkml:trace>
  <inkml:trace contextRef="#ctx0" brushRef="#br0" timeOffset="93018.6489">20651 10681 986 0,'0'0'0'0,"0"0"68"0,0 0 19 15,0 0-7-15,0 0-15 16,0 0-6-16,0 0-6 0,0 0-14 0,13 206-15 16,-17-181-8-16,0-6-8 15,0-1-1-15,1-5-5 0,2-7 2 16,0-2 0-16,1-4 1 0,0-1 2 0,0-8 2 15,6-7-12 1,4-2-9-16,3-4 9 0,8 2-1 0,0-1-3 16,4 3 4-16,-3 3 0 15,3 1-1 17,1 4-1-32,-6 2-21 0,0 5-32 0,0 0-6 0,1 3-23 0,-4 0-74 0,4 0-9 0,-3 0-44 46,-2 5-276-46</inkml:trace>
  <inkml:trace contextRef="#ctx0" brushRef="#br0" timeOffset="93688.4581">22101 10143 741 0,'0'0'0'0,"0"0"50"0,0 0 8 0,0 0-3 15,0 0-1 1,0 0 10-16,0 0 3 0,0 0 6 0,0 0-17 15,-309 442-6-15,250-360 2 0,-3-6-15 0,-2-1-22 16,-1-4-9 0,1-6-2-16,8-5-3 31,8-6-1-31,7-8 0 31,13-12-15-15,8-8-36-16,11-7-17 0,8-6-52 31,2-3-95-31,8-4 8 47,3-3-178-47</inkml:trace>
  <inkml:trace contextRef="#ctx0" brushRef="#br0" timeOffset="94488.4648">22478 10741 501 0,'0'0'0'0,"0"0"114"0,0 0 2 15,0 0-42-15,0 0-20 0,0 0 7 16,0 0-10-16,0 0-3 0,0-40-16 15,0 40-21-15,0 0-11 16,4 8 0-16,0 5 0 0,2 9 23 0,0 6 2 16,-2 7 2-16,0 1 1 15,1 2 4-15,-1-5-4 0,1-3-7 0,0-3-10 16,0-9-4 0,1 0-2-16,-1-8 0 0,-1-7-2 0,2-2 2 15,-1-1 10-15,2-4 8 16,-1-7 0-16,3-2-10 31,2-5-8-31,-1 0-3 0,5 2-3 16,-2 3 2-16,-2 6 0 0,0 3-2 0,0 4-5 0,3 7 4 0,3 1 2 62,-3 7 0-62,4-3 3 0,-2-2-2 0,4-3 2 0,-3-5-3 0,2-2 0 16,0-2 11-16,-1-8-2 0,2-2-1 0,0-1-2 31,-1 0-6-15,-4 2 0 15,-4 2 0-31,-4 2-37 0,-1 3-19 0,-4 3-16 0,-2 1-61 0,0 0-116 0,-1 0-70 0,-7 0-201 47</inkml:trace>
  <inkml:trace contextRef="#ctx0" brushRef="#br0" timeOffset="95418.4249">23087 10680 437 0,'0'0'0'0,"0"0"98"0,0 0 7 16,0 0-36-16,0 0-10 0,0 0-12 0,0 0-26 15,0 0 5-15,0 0 26 16,19 19-3-16,-10 1 1 0,-2 6 15 16,0 3-22-16,-2 0-6 0,0-4 2 15,1 0-9-15,0-4-6 0,-2-6-2 16,1-3-7-16,1-4-5 0,-3-5-4 15,1-3 5-15,2 0 5 16,1-3 5-16,0-6-7 0,2-2-6 0,2-6-5 16,-1 2-1-16,-3-2 0 15,2 5-4-15,-1 3 4 16,-3 5-3-16,1 4-4 0,1 1 2 16,2 11 3-16,-2 3 0 0,0 9 5 31,-1-2-3-31,0 3 0 0,0-6 0 0,1-5-1 0,2-2-2 0,2-7 2 15,0-3 1 17,3-2-2-32,0-4 8 0,0-5-5 62,3-4-2-62,-3 1 2 0,0-2-1 0,-2 3-3 0,-1 2 2 16,-3 4-2-16,-2-1 1 0,1 4 0 0,2 0-1 0,-1-1 0 0,3 3-15 0,-1-1-45 0,3-3-64 0,-3-2-29 31,2 1-30-31,1-4-119 0,-2-2-196 0</inkml:trace>
  <inkml:trace contextRef="#ctx0" brushRef="#br0" timeOffset="95838.3258">23787 10636 647 0,'0'0'0'15,"0"0"101"-15,0 0-23 0,0 0-23 16,0 0 9-16,0 0 9 0,0 0-15 16,0 0-5-16,0 0 8 0,47 153-8 15,-45-121-14-15,-1-6-4 16,1 1-10-16,1-6-13 0,4-2-3 16,2-5-4-16,1-5-2 0,0-5 0 15,3-4 1-15,0-1 0 0,3-7-1 16,2-5-1-16,3 0-1 0,-3-1-1 15,1 1 0-15,-4 6 0 16,-6 4-1 15,-1 3-1-31,-3 7-2 0,1 6 4 0,-2 3 0 0,1-2 4 0,1 1-4 0,1-3 0 16,4-5 2-16,3-3-2 0,7-5 0 47,7-9 5-47,5-8-4 0,2-7 2 0,1 0-3 15,-4 0 0-15,-3 0 3 0,-4 5-4 0,-6 5 0 63,-4 2 2-63,-3 2-2 0,-4 0-105 0,0 4-13 0,-4 6-80 0,3-3-145 0,0 2-270 0</inkml:trace>
  <inkml:trace contextRef="#ctx0" brushRef="#br0" timeOffset="97658.3184">23121 11640 727 0,'0'0'0'0,"0"0"23"0,0 0 36 16,0 0-13-16,0 0-31 0,0 0 1 15,0 0 13-15,0 0 4 0,-41 78-1 16,29-43 1-16,-3 3-2 16,-1 2 2-16,1 4 1 0,1-3-11 0,0 1-6 15,5-4-2 1,6-6 1-16,3-3-4 0,9-8-6 0,6-3 6 15,6-5-6-15,5-3 3 0,1-2 0 0,5-5 0 16,3 1 2 0,0 1 0 31,-1-5-6-47,0 0-4 0,-2 0 0 0,-4-6-2 0,-1 1-107 0,-3-4-11 31,-4-4-29-31,-3-3-76 0,-6-3-133 0</inkml:trace>
  <inkml:trace contextRef="#ctx0" brushRef="#br0" timeOffset="97778.1178">23420 11889 775 0,'0'0'0'0,"0"0"48"0,0 0 12 0,0 0 10 0,0 0-14 16,0 0-9-16,0 0-17 16,0 0-10-16,218 173 3 0,-193-156 6 0,-8 1-1 15,-4 4-10-15,-8-2-12 16,-5 3-1-16,0 2-2 0,-11 0-4 15,1-1-47-15,-3 1-94 0,2-3-70 0,2-6-149 16</inkml:trace>
  <inkml:trace contextRef="#ctx0" brushRef="#br0" timeOffset="98568.5206">24531 12018 674 0,'0'0'0'0,"0"0"124"15,0 0-46-15,0 0-43 16,0 0-20-16,0 0 31 0,0 0 10 0,0 0-5 16,0 0-11-16,50 118 0 15,-46-83-1-15,1 2-12 0,-2-4-4 0,-3-2 2 16,2 0-4 0,-2-5-7-16,0-3-2 0,0-6-4 0,1-3-7 15,2-3 2 1,0-2 0-16,0-4-3 0,2-5 0 0,2 0 0 15,4-11 13-15,1-2-8 0,3-6-4 16,2 0 0-16,0 2 0 16,0 3 1-16,-3 3 4 0,-2 10 4 15,-2 1-6 1,0 7-7-16,0 10 6 0,-4 4 2 31,0 5-1-31,2 3-2 47,-4-5-1-47,4-1 2 0,-3-8-2 0,5-2-1 0,-3-8 0 0,0-4 4 47,3-1 2-47,2-5 1 0,1-9 0 0,5-1-2 0,0-4-5 0,1-3 0 16,2 3 12-16,-2 0-8 0,-4 1 0 0,-2 2-2 0,-1-2-3 0,-1 2 2 46,1 0 2-46,0 0-6 0,2 0-31 0,0 0-17 0,-1-2-13 0,5 0-14 0,-3 2 7 0,2-3-26 16,0 4-62 0,-4 2-22-16,-3 3-55 0,-5 5-129 31</inkml:trace>
  <inkml:trace contextRef="#ctx0" brushRef="#br0" timeOffset="99038.2452">25637 12062 666 0,'0'0'0'0,"0"0"105"0,0 0-73 0,0 0 16 16,0 0-11-16,0 0-2 0,0 0-3 16,0 0-7-16,0 0-1 15,-142 19 10-15,119-5 0 0,0 3-1 0,2 2 4 16,1 6-6-16,2 3-5 0,4 3 0 15,4 4-2-15,3-1 3 0,4-2-5 16,3-5-3-16,10-2-4 16,7-4-1-16,5-5-1 0,4-3-6 15,4-2-4-15,1-1 2 0,2-6-3 0,-1-2-1 47,-1-1-1-47,-5-1 0 0,1 0-102 0,-7-2 21 16,-1-5-30-16,-1-2-53 0,-2-3 8 0,-5-5-142 47</inkml:trace>
  <inkml:trace contextRef="#ctx0" brushRef="#br0" timeOffset="99148.6396">25642 12139 812 0,'0'0'0'0,"0"0"18"0,0 0-11 0,0 0-4 0,0 0-3 0,0 0 0 0,0 0 0 0,0 0-52 0,-165 219-60 15,171-209-68 1,5-6-128-16</inkml:trace>
  <inkml:trace contextRef="#ctx0" brushRef="#br0" timeOffset="99568.5175">26401 11539 800 0,'0'0'0'16,"0"0"0"0,0 0-11-16,0 0 29 0,0 0 4 0,0 0 13 15,0 0 11-15,0 0 16 16,0 0-3-16,-223 423-12 0,199-352 1 16,4-3 4-16,6-3-13 15,5-4-3 1,8-10-4-16,1-8-11 0,11-8 1 0,9-11-11 0,0-7-7 0,5-6 2 15,6-10 0-15,-1-2 2 16,7-13 5-16,2-5-5 47,-3-6-6-47,-1-6 2 0,-2-4 0 0,-9-3-2 16,-8 4-1-16,-14 1 5 0,-9 7-4 0,-12 9-4 0,-11 4-20 0,-8 9 9 46,-5 4-10-46,-7 11-22 16,-1 6-41 0,-5 2-98-16,0 5-54 0,-1-8-250 31</inkml:trace>
  <inkml:trace contextRef="#ctx0" brushRef="#br0" timeOffset="100688.4217">27135 12059 558 0,'0'0'0'0,"0"0"141"0,0 0-25 16,0 0-22-16,0 0-35 0,0 0 1 0,0 0 6 15,0 0-10-15,0 0-10 16,-262 10 4-16,235 11-19 0,6-3-15 16,9 1-2-16,9 1-7 0,3 4-5 15,6 1 14-15,9 2 1 0,5-2-4 16,10 1-6-16,5-3-1 16,8-1-2-16,0-2 0 0,-5-3 6 0,-2-4-4 46,-9 1 0-46,-5-3 1 0,-10 3 3 0,-9-3 15 47,-3-1 0-47,-3 2 10 0,-9 0 9 0,-8-1-15 0,-4 1-12 0,-7-4-11 0,-4 3-2 0,0-4-2 47,0-4-1-47,5 1 2 47,2-4-6-47,5 0-25 0,6 0-19 0,1 0-32 0,5 0-50 0,4 0-17 0,2-1-38 0,5-4-77 16,6-7-196-16</inkml:trace>
  <inkml:trace contextRef="#ctx0" brushRef="#br0" timeOffset="100788.3028">27389 12323 995 0,'0'0'0'0,"0"0"63"0,0 0-17 0,0 0 40 0,0 0-31 15,0 0-23-15,0 0-20 16,0 0-7-16,0 0-5 0,-17 191 0 0,24-191-6 15,3-6-15-15,2-5-28 0,0-8-23 16,2-3-12-16,-4-7-27 0,-2-7-9 16,-3 3-136-16</inkml:trace>
  <inkml:trace contextRef="#ctx0" brushRef="#br0" timeOffset="101458.473">28128 11571 903 0,'0'0'0'0,"0"0"20"0,0 0-11 0,0 0 4 0,0 0-1 15,0 0-2-15,0 0 5 16,0 0 2-16,0 0 1 0,-137 387 9 16,122-330 10-16,4 0 6 0,4-3-2 15,3-6-13-15,4-2-9 16,0-8-1-16,9-5-4 0,4-3-2 0,8-11 0 15,5-1 3-15,4-8 1 47,5-10 11-47,3-2-8 0,2-8-8 0,2-7-3 0,1-3-4 0,-1-2-2 0,-3-3-1 0,-2-1 1 32,-8-2 0-32,-8 3 3 0,-10 0 6 0,-8 6-4 46,-3 3 1-46,-12 6 3 0,-9 6 0 0,-8 3-2 0,-6 5-6 0,-3 10-1 0,1 5 2 0,7 5-2 63,7 4-4-63,11-2 1 0,7 5 2 0,5-4-2 0,15 1 2 16,2-3 2-16,8-1-4 0,7-5 2 46,0-3 6-46,2-1-4 0,2-4-2 0,-5 0 0 0,-5-7 0 16,-2-1 0-16,-6-3-2 0,-3-1-41 0,-4-8-36 0,-1-3-31 47,-4-3-69-47,-6-5-77 0,0-2-99 0</inkml:trace>
  <inkml:trace contextRef="#ctx0" brushRef="#br0" timeOffset="101608.4031">27828 11841 811 0,'0'0'0'0,"0"0"43"0,0 0 4 0,0 0 31 16,0 0-16-16,0 0-32 16,0 0-13-16,0 0-5 0,381-15-6 15,-306 23-6-15,-9 4 0 16,-11 3-145-16,-10-1-57 0,-7-2-225 16</inkml:trace>
  <inkml:trace contextRef="#ctx0" brushRef="#br0" timeOffset="102673.1501">29062 12024 985 0,'0'0'0'15,"0"0"91"-15,0 0-20 0,0 0 2 16,0 0-6-16,0 0-19 0,0 0-21 0,0 0-12 0,-86-5-8 15,70 5-1-15,2 3 0 16,-3 1 3-16,3 1 6 0,-3 1 0 16,5 3-4-16,-1 0-2 15,-1 2-4-15,3 1 0 16,3 3-3-16,6 1-3 0,2 2 2 16,10 1 0-16,12 1-1 0,15 4 0 0,5 0-7 15,11 1 4 1,1 2 5-16,1 0-4 31,-8 1 3-31,-9-1 0 47,-10 2-1-47,-13-3 0 0,-7-1 11 0,-8-1-7 0,-12-5 2 0,-7-1 1 47,-3-2-3-47,-4-5 0 0,-5 1-4 0,-3-4 0 0,-4-3-75 15,-10 0-19-15,-5-4-97 47,-4-1-227-47</inkml:trace>
  <inkml:trace contextRef="#ctx0" brushRef="#br0" timeOffset="106638.2874">17212 13089 588 0,'0'0'0'0,"0"0"15"0,0 0 44 16,0 0 26-16,0 0-22 16,0 0-6-16,0 0 30 0,0 0-12 15,-27-9-18-15,27 9-13 16,0 6-18-16,0 1 1 0,1 8 27 0,1 5-12 16,-1 10-5-16,-1 6 0 15,-3 7-13-15,-8 2-3 0,-7 6 1 16,-3 2-6-16,-2 2-3 0,-2 1-5 15,-2-5-3-15,3-5-3 16,1-3-1-16,2-8 1 0,5-4-1 47,5-4-1-47,4-5 0 16,7-2 0-16,1-1-4 0,12-1 2 0,3-6 2 0,4 0 0 0,6-4 5 0,5-3-4 0,2-2 2 31,5-3 2-31,2-2 0 0,1-6-5 0,4-1 0 47,-1-2 3-47,-2 1-3 0,-2 2 0 0,-5-2-23 0,-7 5-22 0,-7 2 3 62,-4-1-22-62,-5 2-31 0,-2-1-16 0,-5-2-28 0,-1-2-47 0,-2-6-77 47,-2-3-44-47</inkml:trace>
  <inkml:trace contextRef="#ctx0" brushRef="#br0" timeOffset="106738.3031">17453 13608 678 0,'0'0'0'0,"0"0"96"0,0 0-39 0,0 0-2 0,0 0 2 0,0 0-2 0,0 0 0 0,0 0 0 0,0 0-4 0,228 107 11 0,-211-83-9 0,-7 2-6 15,-9 0 1-15,-4 3-7 0,-9 1-15 0,-4 0-14 16,1-3-10 0,-3-2-3-16,2-3-54 0,0-4-56 15,1-1-37-15,1-7-71 16,-3-1-24-16,1-5-181 0</inkml:trace>
  <inkml:trace contextRef="#ctx0" brushRef="#br0" timeOffset="107718.4627">18957 13144 755 0,'0'0'0'16,"0"0"55"-16,0 0 41 0,0 0-24 0,0 0-24 0,0 0-24 15,0 0 13 1,0 0 20-16,0 0-6 0,-60 228 0 0,47-160-10 16,3 0-14-16,-2-3-12 15,2-2-6-15,3-5-1 0,2-5-3 16,3-5 2-16,2-2 2 16,0-4-4 15,0-5-1-31,3-4 2 15,3-8-4-15,4-6-1 0,8-5 4 0,5-11-3 0,9-3 6 0,1-11 0 47,4-9 0-31,1-5-5 0,-1-7 2-16,-5 0-3 0,-2 6-2 0,-5 5 0 31,-9 11 47-31,-6 6-30 0,-6 4-12 0,-4 6-2 31,0 11 12-31,-3 7 4 0,-8 5-10 0,-1 3-6 0,-3 4 1 0,4-5-5 47,6-4 0-47,5-2 2 0,2-7-2 0,12-6-2 0,4-5 5 0,4-7-2 16,5 0 1-16,3-11 1 0,3-6 0 0,1-4-1 31,0-3 3-31,-6-3-3 0,-2 1-1 0,-6-4 0 47,-4 3 13-47,-6 0 0 0,-8 5 2 0,-2 6-8 62,-13 4-4-62,-5 5 5 0,-7 7-8 0,-9 3 0 0,-6 9-3 0,-4 7-23 47,2 1-30-47,4 1-15 0,13-2-31 0,10 0-83 31,10-6-37-31,5-1-76 0,5-6-281 0</inkml:trace>
  <inkml:trace contextRef="#ctx0" brushRef="#br0" timeOffset="108258.4098">19862 13789 706 0,'0'0'0'0,"0"0"64"0,0 0 45 0,0 0-36 0,0 0-6 0,0 0 14 0,0 0-11 0,0 0-21 0,-58-43-15 0,48 43-5 0,0 4 0 0,0 6-8 0,-1 4-9 15,-2 1-6-15,0 3 0 0,-1 2 4 0,1-2-4 16,1 2 1-16,1-1 0 16,3-1 4-16,3-1-2 0,0-1 1 15,4-2-7-15,1 1-3 16,0-2 0-16,6-4 2 0,0-2-2 31,7-1 0-31,6-3 4 0,4-3-4 0,9 0 0 0,3-3 8 16,2 1-1-16,1 2-3 47,-6 0-5-47,-5 6 0 0,-4 7 2 31,-7 7 1-31,-3 6 3 0,-6 6 6 0,-6-2-4 0,-1 1-1 0,-4 3 4 47,-4-2-6-47,-3-1-4 0,-7 2 0 0,-1-4 6 0,-8 0-6 0,-3 0 0 47,-9 1 6-47,-5 2-3 0,-9 2 6 0,-5 1-5 31,-4-3-4-31,2-3 0 0,4-7 4 0,10-11-4 0,9-11-3 0,11-1-9 47,12-16 1-47,13-8 5 31,2-8 1-31,15-11-1 0,15-3 3 0,12-6 2 0,11-4-6 0,8 1 8 47,4 6-2-47,1 4-5 0,-2 12-67 0,-5 9-116 47,-3 6-134-47,-4 5 44 0,-7 2-108 0</inkml:trace>
  <inkml:trace contextRef="#ctx0" brushRef="#br0" timeOffset="108658.4079">20712 13775 861 0,'0'0'0'0,"0"0"17"0,0 0-8 0,0 0 36 0,0 0-4 0,0 0-12 0,0 0-2 0,0 0 12 0,0 0 3 0,-54-84 2 0,36 84 10 16,-1 0-15-16,0 3-6 0,-2 2 6 15,1 7-3-15,1 0-12 0,5 1-7 16,2 3-9-16,6 4-2 0,3-1-6 16,3 5 0-16,8 0 3 15,6-4-3-15,8 2 0 0,7-3 4 16,1-3-6-16,7 0 4 16,-7-4 6-16,1 2 10 0,-3 0 2 0,-8-3 6 46,-4-1 2-46,-6 0 3 0,-5-1 1 0,-3 1-8 0,-2-2-3 0,-2-1-3 0,-9 1-4 0,-6-2-4 32,-9 1-3-32,-5-1-6 0,-8-1 4 0,-2 0-4 31,0-1-2-31,-2-1 2 31,0-1-2-31,-1-2-79 0,4 0-6 47,4 0-11-47,7 0-50 0,6 0-19 0,8 3-106 0,6 0-246 0</inkml:trace>
  <inkml:trace contextRef="#ctx0" brushRef="#br0" timeOffset="122938.4247">17175 15296 662 0,'0'0'0'0,"0"0"41"0,0 0 19 15,0 0 5 1,0 0-13-16,0 0 12 0,0 0 1 0,0 0-33 16,-18-31-17-16,13 39-9 15,-3 6 2-15,-2 3 7 0,-2 3-5 16,1 4 2-16,-5 4-2 16,-1 1-2-16,0 2-2 0,-2-1 1 0,3 1-3 15,3 1-2-15,3-3-1 16,4 0-2-16,2 0 0 0,4-2 0 15,0 0 0 17,3-4 0-32,5-3 2 0,7-3 9 0,4-6-2 0,10 0 6 47,5-9-3-47,9-2 5 0,5 0 0 0,5-6-6 31,3 1-5-31,-2-3 1 0,-8 2-2 0,-3 4-1 0,-7 2-1 0,-7 2-2 0,-7 3 0 0,-3 2-39 0,-7-2-24 31,-3-2-44-31,-6 2-24 0,-3-5-44 0,-3-3-153 0</inkml:trace>
  <inkml:trace contextRef="#ctx0" brushRef="#br0" timeOffset="123058.3751">17497 15575 779 0,'0'0'0'0,"0"0"0"0,0 0 1 0,0 0 70 0,0 0-7 0,0 0 16 15,0 0-3-15,0 0-19 16,0 0 8-16,173 143-10 0,-164-117-27 15,-6 0-7-15,-3 2-10 0,-2-1-7 0,-4 3 0 16,-5-1-10 0,0-2-59-16,4-2-41 0,-4-2-108 0,3-3-54 15,0-7-316-15</inkml:trace>
  <inkml:trace contextRef="#ctx0" brushRef="#br0" timeOffset="124738.5753">18898 15600 569 0,'0'0'0'0,"0"0"128"16,0 0-35-16,0 0-15 0,0 0-21 16,0 0-29-16,0 0-5 15,0 0 35-15,46-13-14 16,-45 31-7-16,-1 6 2 0,0 1-8 16,0-2-12-16,-3 4-1 0,-1 2-9 0,-2-3-3 15,0-2-3-15,-1-2 0 0,-2-8 0 16,2 0-2-16,1-6 2 15,0-2-1-15,2-3 0 0,2-1 0 0,2-2 0 16,0 0 0 0,0 0 0-16,0 0-2 0,6-8 0 0,5-2-2 15,6-1 2-15,1-1 0 16,4-4 0-16,0 0 0 0,4 3 0 0,-2 5 0 16,-2 2 0-16,-6 6 0 15,-2 2 12-15,-5 9-2 0,-1 3 10 31,-5 6 1-31,-1 3 0 0,-2 2-4 0,-5 0-4 0,-5-2-6 47,-2-3-4-47,6-5-1 0,2-5-1 0,2-7-1 0,1-3 0 0,0 0 4 0,1-9-2 0,0-7-4 16,4 0-5-16,8-7 3 0,1 0 4 16,6 1 0 15,2 0-4-31,1 3 5 0,1 5 2 0,0 3 0 15,-1 1 1-15,2 6-2 16,-1-1-2-16,-1 5 0 0,0 3 4 16,-3 6-5-16,-3 6 2 0,-1-1 6 62,-2 2 4-62,0-1-4 0,0-5-1 47,0 0-6-47,4-4 0 0,4-4 3 0,3-2-2 0,5-5-1 0,-1-8 0 47,3-2 0-47,2-3-6 0,2-4-1 0,-7 4-1 0,-3 1 8 0,-4 3 0 47,-8 9 0-47,-2-1-2 0,-5 6 2 0,-1 0 0 0,-2 0-3 0,-1 0 2 0,-1 3-1 0,1-1 4 0,0-1 0 0,-2 0-1 0,0 3 6 0,0 0 1 47,-6 2-4-47,3 4 0 0,-4-3-2 0,1 7 0 0,-2 1 3 0,-2 3-5 0,0 5 0 0,1 1 3 31,2 1-4-31,0 1 1 0,2-2 0 0,2-4 2 0,2-2-3 0,1-7 1 47,3-4-1-47,2-5-1 0,5-2 4 0,2-2 0 47,1-6-2-47,4-5 0 0,-2-1 14 0,5-1-3 0,-5-3 0 0,4-1-2 47,-5 0-5-47,-1 5-2 0,-2 2 0 0,-5 2-1 0,-3 6 2 0,-2 2-3 0,-1 2 0 0,0 0 0 0,2 0 1 0,-2 5-1 0,0 3-3 31,0 2 7-31,0 1-5 0,1 3 2 0,3-3-1 47,1 1 1-47,1-2 0 0,0-1 1 0,4 0-2 62,1-5 0-62,-1 4 4 0,1-6-5 0,0 2 1 0,-1-3 0 0,-1-1 2 0,2 0 0 16,2-7-1-16,-3-2-2 0,4-1 1 0,-1-4 0 0,-2 3-12 47,2-4 9-47,1 1 0 0,-2-1-2 0,1 1 2 0,-5 1 4 0,1 4-2 0,-2 0-1 15,-3 8 2-15,-3-1 0 0,-1 2-2 0,0 3 2 0,0 3 0 0,0 6 13 0,2-1-7 0,-2 0-3 0,0 3 0 0,0-1-1 0,1 1 1 47,4 1-2-47,-1-2 2 0,2 0-4 0,-2-1 2 0,5-3 0 0,-4 0-2 0,1-4 2 16,-1-2 0-16,-2-3-2 0,1 0-54 0,-2-8 3 0,-2-7-45 0,1-4-13 0,3-6-17 0,-1-5-8 47,1-4 42-47,-3-6-22 0,2-6-10 0,4 0 69 0,-4 5 7 0,2 10 98 47,-5 12 148-47,0 9-33 0,0 7 23 46,-6 3-61-46,3 3-63 0,0 8-37 0,-3 3-21 0,3 5-3 0,-2 2 0 0,1 5-2 47,3-6 0-47,0 0 0 0,1-2-91 0,1-7-57 16,6-3-84-16,0-8-34 0,2 0-109 0</inkml:trace>
  <inkml:trace contextRef="#ctx0" brushRef="#br0" timeOffset="124938.2721">20592 15122 613 0,'0'0'0'0,"0"0"142"0,0 0-35 0,0 0 28 0,0 0-37 0,0 0-26 0,0 0-39 0,0 0-15 0,0 0 3 0,11 33 12 0,-11 7 0 0,0 9 7 16,0 5 2 0,0 7-2-16,0 3-5 0,0 1 10 0,0 2-3 15,-1-3-13-15,1-4-16 16,0-6-9-16,0-6-1 0,1-5-2 16,2-5 2-16,-1-7-1 15,2-4-3 1,-1-3 2-16,0-6 0 0,3-3-1 0,-3-8-58 0,-1-5-16 0,1-2-62 31,0 0-56-31,-3-7-87 0,0-5-351 0</inkml:trace>
  <inkml:trace contextRef="#ctx0" brushRef="#br0" timeOffset="128478.3189">16973 16705 578 0,'0'0'0'0,"0"0"102"0,0 0-21 0,0 0-23 0,0 0-31 0,0 0 10 16,0 0 33 0,0 0-16-16,4 65-2 0,-10-34 1 0,-6 9-10 15,0-1-10-15,-3 1-7 16,-5 1-10-16,3-3-3 0,-2-3-5 16,5-7-4-16,4 0-2 15,3-7-3-15,2-1 2 0,5-1-1 0,3-4 0 16,9-3 0-16,9-1 0 0,3-5 1 15,8 0 9-15,6-4-5 16,5-2 2-16,4-1 3 16,3-6 4-16,-2 0-7 0,0 1-4 0,-5 1-2 31,-5 1 0-31,-4-1 1 0,-5 2-4 0,-8 1-33 16,-2-2-26 15,-9 4-53-31,-2-3-62 0,-4-3 6 0,-4-7-134 0</inkml:trace>
  <inkml:trace contextRef="#ctx0" brushRef="#br0" timeOffset="128668.3764">17339 16965 678 0,'0'0'0'0,"0"0"0"0,0 0 36 0,0 0 38 0,0 0-16 0,0 0 10 0,0 0 17 16,0 0-7-16,0 0-5 15,227 129 12-15,-216-108-24 0,-6 6-19 0,-5-2-6 16,-4 1-12-16,-6 1-14 0,0-1-8 0,-2-1-1 15,-1 1-2 1,1-3-91-16,0-5-16 0,0-2-74 0,3-10-112 16,0-5-174-16</inkml:trace>
  <inkml:trace contextRef="#ctx0" brushRef="#br0" timeOffset="130048.3271">18704 16998 391 0,'0'0'0'0,"0"0"8"16,0 0-8-16,0 0 85 16,0 0-20-16,0 0-10 0,0 0 10 0,0 0-15 15,-8-8-21-15,9 16-19 16,6 3 24-16,4 10 29 0,-1 8 5 0,2 10-16 16,0 6 7-16,-2 3 3 15,-4 7-14-15,1 4-8 0,-6-2-9 16,-1 12-15-16,-5 4-6 0,-6 2-6 15,-2 2-1-15,-6-7 1 32,-2-9-4-32,-2-6 0 0,-1-10 4 0,-1-2-4 0,3-9 0 0,0-6 6 47,1-3-6-47,-1-5 0 0,3-7 5 0,4-5-3 0,3-6 2 0,3-2-1 0,2-2 1 31,3-7 4-31,2-7-1 0,2-3-4 47,0-8 5-47,1-6-3 0,6-9-3 0,5-8 2 0,4-11-3 0,5-7-1 31,5-16 0-31,7-4 5 0,6 3-2 0,5 1 4 0,5 14-2 0,-1 6 9 31,-1 10 15-31,-2 12 1 0,-6 3 3 0,-5 13-10 0,-7 6-6 47,-6 8-5-47,-3 9-9 0,-2 3-3 0,-3 10 0 0,-2 3 0 0,-1 8 11 0,-9 6-7 16,-1 7 4-16,-6 1-5 31,-10 2 1-31,-5 1 2 0,-3 1-1 47,-3-1-4-47,2-8 0 0,4-5-2 0,4-4-65 0,4-7 3 0,5-2-38 15,4-5-57-15,-2-2-44 32,4-5-23-17,1-2-200-15</inkml:trace>
  <inkml:trace contextRef="#ctx0" brushRef="#br0" timeOffset="130748.4781">19372 17148 535 0,'0'0'0'0,"0"0"53"16,0 0 34-16,0 0-27 0,0 0-21 0,0 0-9 16,0 0 5-16,0 0 22 15,-5-22 15-15,7 22-35 0,1 0-13 0,0 3 1 16,3 5 12 0,-1 3 0-16,2 5 6 0,-1 3-11 0,1 2 5 15,-4 2 2 1,2-2-16-16,-5 2-6 0,-3-2 2 0,-2-2-2 15,-3-1-5-15,2-5-3 0,-3-1 1 0,-1-7-3 32,1-2-4-32,3-3 6 0,-2-3-2 0,1-2-3 0,2-7-5 15,4 1 2 1,0-1-2-16,1-1-2 0,3 2 3 31,6 3-5-31,1 2 4 47,-1 0 0-47,4 5 0 0,2 0 2 47,2-4-1-47,5-1 0 0,2-2 0 0,2-1 3 47,-3 1-5-47,2 1 4 0,-1 3-1 0,-1-1-1 0,-1 1 0 0,3-2 13 15,-3 0-9-15,2 3 3 0,-2 0-3 0,-1 2-1 0,0-2 2 0,1 2-4 63,-4 0-1-63,-2-4 0 0,-2 3 6 0,-1-5-4 0,0-3 3 0,-2 3-2 0,-1-6-2 0,-1 1 3 31,-1 4-5-31,-1-4 2 0,0 3 2 0,-4 5-2 0,1-2 0 0,-2 3 4 0,-2 3-4 0,0 0-2 0,1 0-4 0,0 3-1 0,2 5 5 0,1 6 2 47,0 0 33-47,2 4-14 0,-2 4-3 0,0-2-3 0,2 2-6 47,-2-1-2-47,1-4-4 0,-2-4-2 0,-1-5 0 0,4-2 0 16,-5-4-50-1,-1-2 3-15,0 0-10 0,0-10-40 0,0-8-33 0,0-1-16 0,0-11-32 16,0 1-12-16,0-2-95 0</inkml:trace>
  <inkml:trace contextRef="#ctx0" brushRef="#br0" timeOffset="130828.1642">19939 16941 741 0,'0'0'0'0,"0"0"60"0,0 0-60 0,0 0 3 0,0 0 0 0,0 0-4 0,0 0-40 0,0 0-101 0,0 0-88 0,24 132-117 0</inkml:trace>
  <inkml:trace contextRef="#ctx0" brushRef="#br0" timeOffset="131158.2629">20187 17099 559 0,'0'0'0'0,"0"0"197"15,0 0-119-15,0 0-2 0,0 0 4 16,0 0-11-16,0 0-10 0,0 0 14 15,46 131-20-15,-46-115-14 16,0-4-6 0,0-2-9-16,0-2-9 0,0-1-6 0,-2-4-3 47,0-3-2-47,2 0 2 0,0-11 4 0,4-2-15 0,6-3-13 0,7-4 14 0,1-1 3 31,4 2-2-31,1 5 5 47,-2 3 7-47,-1 5 0 0,-4 6-1 0,2 0-3 15,-6 12 2-15,0 2 1 0,3 2 2 0,-5 4-6 47,2-2 0-47,2-1-4 0,-2 1 0 0,3-5 0 0,-4-2-56 0,2 0-28 16,1-8-18-16,-3-1-57 0,3-1-71 0,1-1-31 0,1 0-107 0</inkml:trace>
  <inkml:trace contextRef="#ctx0" brushRef="#br0" timeOffset="133442.7106">21362 16511 504 0,'0'0'0'16,"0"0"10"-16,0 0 19 0,0 0 45 15,0 0 7-15,0 0-22 0,0 0-5 0,0 0-1 16,5-34-11 0,-5 44-16-16,-2 8 0 0,-1 11 24 15,1 14 22-15,-1 9-18 0,3 9-5 16,-3 7-6-16,3-1-3 0,-1 0-13 15,-1-7-4-15,1-6-5 0,-3-5-9 0,1-6-3 16,3-10-3-16,0 0-2 31,4-11 0-31,3-6 1 0,1 1 0 0,-3-7-2 47,3-1 0-47,-5-2 2 0,4-4-1 0,-4 1-2 0,1-1-42 0,-4-3 7 0,0-3-27 0,-2-12-22 0,-3-5-64 16,-5-4-45-16,-3-2-46 0,-7-7-162 31</inkml:trace>
  <inkml:trace contextRef="#ctx0" brushRef="#br0" timeOffset="133808.061">21128 16898 745 0,'0'0'0'0,"0"0"88"0,0 0 8 16,0 0-12-16,0 0-5 0,0 0-19 15,0 0-10-15,0 0-16 0,0 0-14 16,280 107 0-16,-248-103-6 16,1-2-9-16,0-2-2 0,-3 0 0 15,0-7-3-15,-4-7 0 0,-3 3-32 16,-2-1 27-16,-4 0 4 0,0 2 2 16,-5 2-1-16,0 2 0 0,-1 6 12 15,-4-1-6-15,-2 1 2 0,0 1 0 16,1 5 3-16,0 1 0 0,-2 3 9 0,2 1 3 15,-3 3-2 1,0 0 0 0,3 2-1-16,-1 2 0 0,1 2 9 0,-2 1-1 0,1 1-2 15,0-1-1 17,-1 1-13-32,3-3-7 0,-4-1-2 0,1-2-2 0,-1-4 1 0,-1-5-3 0,-1 0-12 46,-1-3-15-46,0-2-28 0,-1-2 2 63,-6-1-37-63,0-12-106 0,-4-4-37 0,0-8-1 0,-2-6-237 0</inkml:trace>
  <inkml:trace contextRef="#ctx0" brushRef="#br0" timeOffset="134208.3089">21773 16858 821 0,'0'0'0'0,"0"0"100"0,0 0-35 0,0 0 15 15,0 0-57-15,0 0-19 16,0 0-1-16,0 0-6 0,93 51-55 0,-77-41-52 15,-2-2-3-15,1-2-53 16,2-3-35-16,1-3 51 0,-2 0 41 0,-1 0 73 16,-1 0 46-16,-3 1 61 15,1 5 41-15,-4 5-36 0,1 0 14 16,1 3 18-16,-4 5-8 16,-2-5-4-16,-1 5-12 0,-2-2-18 0,0-3-8 15,-1 3-2 16,0-5-14-31,-1 1-5 0,-2-4 2 0,0-2-7 0,1-4-8 0,2-2-12 0,0-1-5 0,0-4 3 16,4-7-9-16,8-8-2 16,6-1-7-16,3-1 6 31,1 2 4-31,-1 4 23 0,-3 6 23 31,-3 7-1-31,-1 2-19 0,0 5-10 0,2 10-3 0,-3 3-6 0,0 1-7 0,-1 0 1 0,-2 2-2 47,0-4-1-47,4-2 0 0,3 0-96 0,0-8-18 16,2 0-27-16,-2-2-35 0,-1 0-59 0,-3-4-113 0</inkml:trace>
  <inkml:trace contextRef="#ctx0" brushRef="#br0" timeOffset="134868.298">22935 16944 523 0,'0'0'0'0,"0"0"72"0,0 0-35 16,0 0 21-16,0 0-15 15,0 0-17-15,0 0-9 16,0 0 22-16,0 0 31 0,-27 7-3 16,20-3-8-16,-3-3 4 0,-1 4-13 0,1 1-7 15,-3 0-3 1,-1 0-16-16,-2 5-6 0,1-2-5 0,-3 3-4 15,6 0-5-15,0-4-2 0,-1 3 1 16,6-3-5-16,2-2 3 16,1 0-1-16,4-3 0 0,2-2-5 15,8 1 8-15,7-1 2 0,3 2-5 16,7-1 0-16,4 1 4 0,1 3-2 16,0 6 7-16,-2 4 8 15,-6 6 16-15,-3 4 13 16,-4 7-12-16,-6 1-16 0,-3 7-5 0,-7 0-7 15,-1-1-5-15,-11 5 4 47,-4-7-3-47,-5 7 1 0,-7 0 0 0,-5 3 0 0,-7 0-2 0,-6-3 4 0,-2-6-3 0,-3-4-2 16,1-6 0-16,1-5 4 0,4-9-7 47,7-13-32-47,7-8-8 0,9-13-9 0,17-19 9 0,4-13 22 15,19-20 9-15,18-13 9 0,11-1 3 63,16-5 0-63,12 14 0 0,9 0 9 0,9 2 14 16,3 14 0-16,-5 7-12 0,-9 14-12 0,-13 11-89 0,-16 10-244 0,-11 4-150 31</inkml:trace>
  <inkml:trace contextRef="#ctx0" brushRef="#br0" timeOffset="138048.312">26559 17240 1372 0,'0'0'0'0,"0"0"0"0,0 0-225 15,0 0 225-15,0 0 0 0,0 0-22 16,0 0-84-16,0 0-9 16,37 8 33-16,-32-8-27 0,3 0-90 0,2-11-248 15</inkml:trace>
  <inkml:trace contextRef="#ctx0" brushRef="#br0" timeOffset="138148.6642">26804 17229 1070 0,'0'0'0'0,"0"0"-165"16,0 0 52-16,0 0-88 0</inkml:trace>
  <inkml:trace contextRef="#ctx0" brushRef="#br0" timeOffset="138288.1204">27526 17090 1421 0,'0'0'0'0,"0"0"-221"0,0 0 222 0,0 0-2 0,0 0-433 0,0 0-233 16</inkml:trace>
  <inkml:trace contextRef="#ctx0" brushRef="#br0" timeOffset="140338.4728">20147 9079 394 0,'0'0'0'0,"0"0"42"16,0 0-7-16,0 0 18 15,0 0-11-15,0 0-1 0,0 0 19 16,0 0-13-16,6-95-12 0,1 92-12 0,1 0-14 15,6 0 0 1,3 2-3-16,4-1-1 0,1 2-1 0,7 0 2 16,4 0-2-16,7 0 2 15,2-1-5-15,5-2 2 0,2 1-1 16,3-2 0-16,4 3-1 16,1 1 2-16,4-3 0 0,3 1 2 0,2 0 0 46,-1-1-2-46,3 1 2 0,6-2 2 0,4 0 0 0,4 1 5 0,5 1-4 0,6 1-4 0,5 1 0 63,3-2-1-63,0 0-2 0,4 1 2 0,-1-3 1 0,1-1-1 0,3 2 1 16,1-2-2-16,2 1 1 0,5 2 3 0,4 1 6 0,3-1-7 0,2 1-1 31,0 1 1-31,0 0-1 15,3 3 2-15,-3 1 0 0,4 0 2 32,6 1-1-32,3-3-1 0,3 2 2 0,4-1-3 0,-5 0-1 47,0 1-1-47,2-1 0 0,-1 1-3 0,3-1 0 0,2-1 0 0,0 1 0 46,-4 1 0-46,-4-1 0 0,-2 3 2 0,-2 2-3 0,-2-3 2 32,2 4 4-32,2 5 3 31,-1-3 2-31,0 5-3 0,-2 0-5 0,-3-2 0 47,2-1-1-47,2-2-1 0,2-3 0 0,5-3 2 47,2-1-3-47,1 0 2 0,-6-1-1 0,-5 0 0 0,-4-1 2 0,-4 2-3 0,-3 1 2 0,2-1-1 0,-2 2 0 47,0 4 0-47,-1-1 1 0,-2 1 0 0,-6 1-2 0,0-1 2 0,-3 1-2 31,-6-1 1-31,-1-2 0 31,-4 3 2-31,-9-3-3 0,-7 4 1 0,-6 1 0 0,-12-1-53 0,-8 1 8 16,-10 0-6-16,-8 1-13 0,-1 0-24 0,-8 0-64 0,0-2-136 62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3:08:23.5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15679 1858 315 0,'0'0'0'15,"0"0"75"-15,0 0 7 0,0 0-3 16,0 0-13-16,0 0-16 0,0 0-5 0,0 0 1 15,-5-7-13-15,1 8-8 0,1 4 2 16,-3-2 0-16,2 0 3 0,-1 3 3 16,-3 1-1-16,-1 0 5 15,-3 5 2-15,1 0-9 16,-4 2-5-16,-3 3 3 0,0 3-11 16,-7 4-2-16,1 0 4 0,0 4-6 15,-2 2 2-15,-4 0 5 0,2 2-9 31,-2-2-4-31,-1 0 1 0,4 0 3 0,0-2 0 0,1-1-6 0,0 0 1 0,-2-1 3 16,-1 1-3 31,-4 1 0-47,0-3-5 0,-1 3-1 0,2-3 0 0,7-5 4 31,3-1-4-31,9-8 0 0,2-3 1 0,8-3 0 31,2-4 0-31,1-1 1 0,0 0 0 0,0 0-3 0,0 0-14 0,1-2-22 0,0-3-22 0,3-2-23 0,4 1-12 0,2-4-11 0,2 1-65 16,-1 0-113-16,0-4-55 31</inkml:trace>
  <inkml:trace contextRef="#ctx0" brushRef="#br0" timeOffset="930.0951">15493 1711 600 0,'0'0'0'0,"0"0"136"0,0 0-73 0,0 0-12 0,0 0 9 15,0 0-7-15,0 0-5 0,0 0-3 16,-130-72-20-16,107 72-3 0,-2 7 0 16,-5 6 1-16,1 4-5 15,-2 9 1-15,-5 2-5 0,-2 7-1 16,-1 7-3-16,-5 0-3 16,0 1-5-16,0 3-1 0,4-2 0 15,0 4 0-15,5 1-2 0,2-2 2 31,6-2 0-31,1 3-1 0,3-2 0 0,4 2 0 0,-1 0 0 0,2-3 0 0,6 1 2 32,5 0 0-32,-2-3 4 0,7-4 0 47,2-3 3-47,0-2-1 0,13-6 0 0,4-4 0 0,6-5-4 15,4-1-1-15,3-4-1 0,0-4 0 47,3-4 1-47,2-2-1 0,4-4 0 0,1 0 0 0,2-4 0 0,3 0-1 31,-2-2 1-31,-3 3-3 0,1-1 2 63,-4 0-1-63,0 1 0 0,1-2 0 0,-2-1 3 0,0 1-3 0,-3-4 0 0,-1-1 2 0,-5-4-2 31,0-3 0-15,0-5 0-16,-2-4 1 0,1-3 1 0,2 1-3 0,-6-1 2 0,-1 1 1 0,-3 0 1 31,0 0 6-31,-4-1 1 0,3 1-2 47,0-2 1-47,1 0 0 0,1-3-6 0,1-1 3 0,-2-1 2 0,-1 0 3 47,0-2 3-47,-2 1-3 0,-3 0-3 0,-1 2 2 0,-5 1 0 0,-4 4 3 15,-2 0 2-15,-1 4-4 0,-9-2-2 0,-2 4-1 63,-5-4-3-63,-3 2-2 0,-1-1-2 0,-2 0 0 0,-4 5 1 0,2 3-3 0,-6 3 1 0,-3 10 0 15,-5 5-12-15,-7 11-27 0,-7 10-21 0,-5 8-27 63,1 8-51-63,-2 6-86 0,-5 2-334 0</inkml:trace>
  <inkml:trace contextRef="#ctx0" brushRef="#br0" timeOffset="5920.0289">14600 2801 465 0,'0'0'0'0,"0"0"112"16,0 0-13 0,0 0-34-16,0 0-7 0,0 0-6 15,0 0-20-15,0 0 0 0,-30-3 1 16,19 12-4-16,-1 1-1 0,-4 3 0 0,-1 1-3 16,3 0-3-16,-7 2 0 15,-2 2-3-15,1 6-6 0,-9 5-2 16,-3 5-2-16,-5 4 3 15,-5 6 5-15,-7 2-8 0,-4 7-3 32,-7 3 0-32,-3-1 2 0,-4 1 1 0,0-2 5 0,0 1 3 0,0 1-9 15,2 0 0 17,-1 0-6-32,3-1 0 0,1-5 0 0,3-3 0 46,4-4-1-46,4-2 0 0,4-3-1 0,2-3 0 0,6-2 1 0,4-3-1 0,1-3 1 0,7-2-1 32,2-4 0-32,1 1 0 0,4-4 0 0,1-3-9 0,5-1-15 0,3-4-25 0,3-1-19 0,6-4-34 0,3-1-57 31,2-2-32-15,8-2-50-16</inkml:trace>
  <inkml:trace contextRef="#ctx0" brushRef="#br0" timeOffset="9950.1604">11969 4655 362 0,'0'0'0'16,"0"0"20"-16,0 0 53 16,0 0-6-16,0 0-3 0,0 0-10 15,0 0 4-15,0 0-4 16,0 0-21-16,-6-39-17 0,6 39-4 16,0 4 1-16,0 8 19 15,-2 4 14-15,0 7-12 0,1 4-5 0,-1 3 7 16,2 6-9-16,-3 4-6 0,1 3 1 15,-1 2-6-15,-3 3-2 16,3 1-2-16,-5-2-2 0,2-1-5 0,-2 0-1 31,-1-4-1-31,-2-3-2 0,3-4 1 47,-2-2-1-47,-1-5 1 0,1-5 0 0,0 0 1 63,-1-5 3-63,1-1 2 15,0-4 3-15,-1-1-2 0,6-7-1 0,-1-1 3 47,1-4 5-47,2 0 3 0,1-9-6 0,2-1-5 0,0-11-6 0,6-2 2 0,7-6-3 16,6-6-2-16,6 2 1 0,4-2 0 0,1 1 0 47,3 4 1-47,-1 4-1 0,-4 2 0 0,-1 8-1 0,-4 0 1 0,-6 10 1 0,-2 4 0 0,-2 2-1 15,-4 6 0-15,-1 6 0 0,0 5 3 0,-2 3-1 63,-1 2 0-63,-5 0 0 0,0 3 2 0,0-2 0 0,-3 0 0 0,1 0-1 15,-1-2-1-15,2-3-1 0,1-4-1 0,0-2 0 63,4-3 0-63,2-5 0 0,2-3 0 0,2-1 1 0,4-1 0 0,1-7 0 0,4-5 0 0,3-3 0 0,-2 2-1 47,1 1 0-47,-4 4 0 0,-6 4 1 0,-5 2-1 0,1 3 0 0,-2 8 0 15,-1 3 0-15,0 4 6 0,-4 4-1 0,0 2 0 0,0 3-3 0,0 1-1 0,0-2 0 32,1-3-1-32,4-6 0 0,4-1 0 0,4-3-1 0,0-1 2 0,3-4 2 31,-1-5 3-15,2 0 4 15,0 0-2-31,1-8-1 0,-2-2 0 0,1-4-1 0,-2-4-2 0,1-3 0 0,-3-1-3 0,0 0 0 15,-3 0 2-15,-5-1-1 0,-4 2-1 0,-1-3 3 63,-6 4-3-63,-5 1-1 0,-3 2 0 0,-1 3 0 16,-2 7-11-16,1 2 2 0,0 5 0 0,2 0-5 0,-1 1 1 0,6 3 2 31,0-1 4-31,6 1 3 0,0 0 1 0,3 0-4 31,4 3 4-31,3-2 1 0,5 1 2 0,5-3 0 0,4-3 0 0,2 0-1 0,2-4 1 0,1 1 2 0,-2 1-2 47,-1 2 0-47,-2 0 0 16,-2 3 3-16,-4 5 1 46,-3-1 1-46,-5 5 4 0,-1 2 2 32,-2 0-3-32,-3 2-2 0,-1 2 0 0,0-1-3 0,0-1 1 0,-1-3-2 0,-3 1 0 0,-1-7-1 0,3 0 0 31,0-4 0-31,2-1-1 0,0-2 0 0,0 0 3 0,0-2-1 0,2-6-3 0,4-3-3 0,2-2 0 0,4-2 4 31,3 4 0-31,2 1-2 0,-2 1 1 0,-1 7 2 0,-3 0-2 0,-1 2 0 0,0 5 0 0,-4 3-2 47,-1 3 3-47,-3 4 1 0,-1-2-1 0,-1 4 2 0,0 0-2 0,-2-4 2 0,-2-1-2 16,0 0 0-16,1-5 1 0,2-1-1 0,-2-4 0 0,3-2 4 47,-3 0 0-47,3-2-3 0,0-7-2 0,6-2-4 0,3-2-1 31,4 0 2-31,0-2 2 0,3 4 1 0,1-1 1 0,-2 8 0 0,1 1-3 47,-2 3 1-47,0 3 3 0,-4 5-2 0,-1 4-1 31,-2 6 4-31,-2-2-2 0,0 3 0 0,1-1 0 47,-1-4 2-47,4-2-2 0,1-4-1 0,1-6 1 47,5-2 0-47,-2 0-1 0,4-4 1 0,1-5 1 0,-1 0 0 0,2-2-1 15,-4 0 1-15,1-1-1 0,-5-2 0 0,-2-1 2 0,1-1-1 47,-2-2 0-47,-3 1 0 0,1 1 1 0,-5 3-1 0,-1 5 1 0,-1 4 4 31,-3 4 11-31,-5 2-3 0,-3 13-4 0,-1 1-5 0,1 3 2 0,4 4 3 63,6-3-7-63,1-1-2 0,5-2-2 0,6-4 1 0,5-1 0 0,2 1 3 0,0-6-4 47,4 0 1-47,-4-2 0 0,2-4 0 0,-2-1-32 0,-3 0-15 0,-2 0-16 0,-5-6-45 0,-4-2-46 0,-4 2-27 0,-2-5-164 15</inkml:trace>
  <inkml:trace contextRef="#ctx0" brushRef="#br0" timeOffset="10479.8447">12224 4388 652 0,'0'0'0'0,"0"0"31"0,0 0 61 0,0 0-42 0,0 0-6 0,0 0 22 0,0 0 0 0,0 0-16 0,-262-106 9 0,230 106-20 0,1 2-12 0,-1 9-6 0,0 11-12 0,-3 12-3 0,-4 10-2 0,-2 16 0 0,-3 10-1 0,2 9-1 31,0 14-1-31,4 5-2 0,3-1 2 0,5 3-1 0,8-3 0 0,7-2 0 0,7 2 1 15,4 0 0-15,4 4 0 0,6-2 18 0,9-3 12 16,3-7-4-16,9-10-8 47,5-11-10-47,8-11-2 0,13-8-1 0,6-11-1 0,9-8-2 0,10-7 4 16,8-8 4-16,6-3 3 0,5-5-4 0,-3-6-5 15,-4 0-1 1,-3-1 0-1,-6-4-1-15,-7-7 4 0,-6-6 0 0,-7-5 0 16,-1-8-1-16,-3-6 1 47,-1-6-5-47,-1-3 0 0,-1-5 3 0,3-2-3 0,4-7 11 0,4 0 27 0,4-2 13 0,-4 4-9 0,-5 0-39 16,-13 8 0-16,-5 0 1 46,-11 0 2-46,-5-1-2 0,-7-1-2 0,-2 0-2 0,-7-2 1 0,-3 0-2 32,-3-5 1-32,-4 0-1 0,-5-2-1 0,-8 1 0 31,-7 1 5-31,-5 1-4 0,-6 6 3 0,-6 2-2 0,-8 2-4 0,-9 6 4 0,-9 3 1 0,-7 3-2 0,-7 8-1 0,-7 7 0 0,-7 3-18 31,-5 11 6-31,-2 6-7 0,0 4-12 0,-1 15-26 47,0 7-16-47,3 9-26 0,3 8-30 0,12 6-76 0,6 6-105 0,13-1-163 0</inkml:trace>
  <inkml:trace contextRef="#ctx0" brushRef="#br0" timeOffset="11279.915">15363 2929 720 0,'0'0'0'0,"0"0"37"0,0 0 16 0,0 0-36 0,0 0-18 0,0 0 2 15,0 0 22-15,0 0 26 0,0 0 15 0,-84 344 12 16,74-242-5 0,-2 2-14-16,1 3-15 0,0-4-17 0,-6-1-6 31,4-6-1-15,-3-1-5-16,-1-6-3 0,4 2-3 0,3-7-2 0,4-4 3 0,1-5 1 15,1-8 0-15,4-1 1 0,0-8-1 47,0-8-6-47,0-6 0 0,2-7-1 0,2-7-4 0,1-5 4 0,-1-6-4 0,3-5-48 16,0-4-8-16,5-4-35 0,3-6-58 0,1 0-7 47,4-9-49-47,2 2-156 0</inkml:trace>
  <inkml:trace contextRef="#ctx0" brushRef="#br0" timeOffset="11779.8223">15761 5026 629 0,'0'0'0'0,"0"0"106"0,0 0-26 0,0 0 4 0,0 0-15 16,0 0-16 0,0 0-9-16,0 0 8 0,0 0-15 0,-147-70-13 15,111 85 0-15,-1 3 2 16,-5 6-8-16,3 5 3 0,5 6-1 15,5 1-3-15,6 8-8 0,9 5-2 0,7-1 2 16,7 3 0 0,8-5 2-16,7 0-2 0,9-7 0 0,7-2-3 15,5-5 0 1,7-5 1-16,4-5 1 47,3-8-6-47,-4-6 0 0,1-5 0 0,-3 0-1 0,-5-3-2 0,1 0-55 0,-10-6-23 15,-2 0-64-15,-7-4-16 0,-7 0-5 32,-5-4-108-32,-5-5-42 0</inkml:trace>
  <inkml:trace contextRef="#ctx0" brushRef="#br0" timeOffset="11879.7789">15802 5189 942 0,'0'0'0'0,"0"0"75"0,0 0-9 16,0 0-20-16,0 0-20 0,0 0-9 0,0 0-4 15,0 0-9-15,-236 272-2 0,222-228-1 0,6-8-2 16,8-6-29-16,11-9-46 16,8-4-48-16,1-15-85 0,8-2-49 15,-1-16-105-15</inkml:trace>
  <inkml:trace contextRef="#ctx0" brushRef="#br0" timeOffset="12279.9491">16375 4455 1072 0,'0'0'0'0,"0"0"10"15,0 0-10-15,0 0 24 16,0 0-15-16,0 0 9 0,0 0 13 16,0 0 5-16,0 0 13 0,-53 406 0 0,40-308-16 15,-3-4 1 1,8-5-4-16,2-8 0 15,5-11-14-15,1-6-8 0,4-11-4 0,5-7-4 0,1-2 0 0,1-10 5 32,-2-9-6-32,1-8 2 47,-5-5-1-47,-2-12 0 31,1 0-87-31,-3-9 16 0,-1-11-91 0,0-3-79 47,-7-15-60-47,-6-9-245 0</inkml:trace>
  <inkml:trace contextRef="#ctx0" brushRef="#br0" timeOffset="12630.004">16210 5228 811 0,'0'0'0'0,"0"0"4"0,0 0 10 0,0 0-3 0,0 0-5 0,0 0-4 0,0 0-1 0,0 0 1 0,0 0-2 0,541-26 0 0,-484 20 0 0,-3-1-75 0,-5 2-46 0,-7-2 52 0,-5 0 48 15,-8-2-3 1,-9-1 22-16,1 0 4 0,-6 0-1 0,-5 1-1 31,-2 0 41-15,-6-1 51-1,-2 2 10-15,-3-1-15 0,-7 1 12 0,-6 6-21 0,-3-1-3 0,-7 3-2 47,-5 4-24-47,-3 8-4 0,-4 2 3 16,0 11-9-16,4-1 3 0,1 6 16 0,7 5-19 0,4 1-19 0,9 2-8 0,7 2-5 0,6-2-2 47,8 2-4-47,9-7 2 15,7-2-3 1,7-4 0-16,3-7 1 0,8-4-1 47,0-6 2-47,4-3-1 0,1-7-1 0,0 0-20 15,0-3-26-15,-3-8-40 0,-3 2-63 0,-5 1-36 63,-5-4-53-63,-9 3-256 0</inkml:trace>
  <inkml:trace contextRef="#ctx0" brushRef="#br0" timeOffset="13499.5979">16275 4359 809 0,'0'0'0'0,"0"0"2"16,0 0-2-16,0 0 36 0,0 0-11 15,0 0-19-15,0 0 1 16,0 0 14-16,-248-90 10 0,193 103 14 0,-5 1-7 16,-8 7 3-1,-6 5 0-15,-4 7-15 0,-6 5-9 0,-4 8-3 16,-2 5 0-16,0 9-3 0,-1 5-6 0,0 8 0 31,1 3-3-31,3 3-3 0,8 9 2 0,11 3 2 47,11 10 0-47,7 5 1 0,9 5 0 0,12 6-4 0,7-1 0 0,13 1 6 31,9-6 6-31,6-5 10 0,14-12-2 0,10-2-4 31,8-9-6-31,10 0-1 0,5-2 0 0,13-3-3 0,3-3 12 0,9-1 9 0,10-9-13 0,5-7 0 32,10-4-8-32,8-15-1 0,5-7-2 0,7-9-2 47,4-15 2-47,2-5 2 0,0-6 10 0,-3-9-3 31,-2-7-3-31,4-7-1 0,-2-2-1 0,3-12-3 0,0-4 1 0,-4-6 0 47,-8-6-2-47,-9-2-1 0,-7-3 1 0,-5-2 1 47,-6-2-3-47,-8-1 2 0,-3-4 0 0,-10-4 4 31,-11-4 7-31,-5-3 4 0,-14-6-6 0,-9 0-5 0,-8-6-7 0,-11-6 0 15,-11-4 6-15,-13-3-5 0,-16-4-1 0,-14 3 0 0,-7 5 0 0,-11 6 0 47,-10 5 1-47,-13 7-1 0,-15 9-4 0,-13 10 0 0,-13 10-12 47,-15 9-1-47,-11 10-1 0,-7 8-6 0,0 8-8 16,6 12 0-16,9 8-11 0,12 8-26 0,10 15-32 47,13 7-61-47,1 10-107 0,6 4-180 0</inkml:trace>
  <inkml:trace contextRef="#ctx0" brushRef="#br0" timeOffset="15180.0779">7881 5057 592 0,'0'0'0'0,"0"0"80"0,0 0-15 0,0 0 10 15,0 0-36-15,0 0-3 16,0 0 21-16,0 0-11 0,0 0-9 0,-3-71-8 16,3 71-3-16,0 0-1 15,0 3-2-15,0 11-8 0,-1 6-1 0,-2 13 4 16,-6 9-4 0,-1 9-1-16,-2 9-4 0,-3 1-1 0,3 5 2 15,-1-1 4 16,3-2-4-31,2-5-5 0,1-5-2 0,2-2-2 0,4-5 0 0,0-3-2 47,1-5 2-47,7-5-1 0,2-4 0 47,4-6 0-47,3-4 1 0,3-4-2 0,5-7 2 0,2-4 0 0,5-4 3 0,3-15 3 0,5-4 4 31,-2-11 1-31,0-4 1 0,-3 1-2 0,-5-3-1 0,-4 4 7 47,-10 0 10-47,-7 2 13 16,-3 5-5-16,-5 0 2 0,-7 5 7 0,-4-1-13 0,-7 6-7 0,-2 5-4 0,-5 8-6 0,-4 4-8 0,-5 14-8 47,-2 7 3-47,1 6-2 15,2 2-2-15,4 1 1 0,7-3-20 0,8-3-24 63,9-3-13-63,5-5-26 0,11-5-47 0,7-3-7 0,8-6-50 0,5-4-72 47,4-6-61-47</inkml:trace>
  <inkml:trace contextRef="#ctx0" brushRef="#br0" timeOffset="15279.6361">8440 5446 919 0,'0'0'0'0,"0"0"121"0,0 0-83 0,0 0 32 0,0 0-21 0,0 0 2 0,0 0 4 0,0 0 3 0,0 0-24 0,2 243-9 0,-2-213-11 0,1-7-3 0,1-5-8 0,2-9-6 0,-2-6 6 0,2-1-2 0,-3-2-1 0,1 0-53 0,0-10 1 0,-1-7-49 0,1-5-18 0,-2-7-26 16,0-6-46 0,-2 0-33-16,-3-3-43 0</inkml:trace>
  <inkml:trace contextRef="#ctx0" brushRef="#br0" timeOffset="15579.9396">8440 5446 207 0,'23'5'0'0,"-23"-5"313"0,0 0-185 0,0 0-54 0,0 0-7 0,0 0-29 0,0 0-9 0,0 0-1 0,106 31-5 16,-82-15-1-16,0 5-7 0,-3 1 5 15,0 1 12-15,-4-1 26 16,-3 1-12-16,-2-1-15 0,-6 1-4 0,-1-2-14 16,-4-3-4-16,0 0 1 15,-1-7-3-15,1-4-3 16,0-2-3-16,3-5 0 0,1-12-2 0,3-4-7 0,6-8 1 15,2 1 1 1,6 0 1-16,1 4 3 0,0 8 2 0,-2 5 0 16,0 6 0 15,-3 6 14-31,-1 10-2 0,2 4 26 0,-6 4-9 0,1 5 2 0,-4-2-7 16,-2 1-7-16,1-4-11 0,-2-2-2 0,0-7-5 15,-2-1-4 16,3-5-38-31,-3-2-25 0,2-3-100 0,-4 1-40 0,0-5-85 0,-3 0-247 0</inkml:trace>
  <inkml:trace contextRef="#ctx0" brushRef="#br0" timeOffset="16464.9128">8211 4669 590 0,'0'0'0'16,"0"0"13"-16,0 0 41 0,0 0 27 15,0 0-37-15,0 0-1 0,0 0 6 16,0 0-8-16,0 0-12 0,-447 51 6 16,395-14-11-16,0 7-8 15,0 11-5-15,-2 6-6 0,0 7-1 16,0 4-3 31,4 7 2-47,7 8 1 0,7 8-5 0,11 9 2 15,13 4 1-15,12 6 0 32,11 2 12-32,15 0 6 0,9-6 10 0,10-4-1 0,7-10 2 0,7-11 4 0,10-2-7 0,4-8-3 0,8-8-4 31,10-5-8-31,4-9 0 0,6-10-5 0,8-11 0 47,0-11-2-47,1-19 1 0,1-7 6 0,0-17 13 0,3-13 14 0,2-11-9 15,7-14-3-15,3-14-1 0,6-14-10 0,-3-7-11 47,-8-5-3-47,-12-4 2 0,-20 1-6 0,-16 2-2 32,-16 1 6-32,-19 3-6 0,-16 4-8 0,-20-3-6 31,-17 3 3-31,-24 0-1 0,-25 3 12 0,-16 5 2 15,-15 13-3-15,-15 16-3 63,-11 21-5-63,-14 21-24 0,-12 19-27 0,-13 18-38 0,-2 15-66 0,4 9 0 31,8 6-74-31,20 4-168 0</inkml:trace>
  <inkml:trace contextRef="#ctx0" brushRef="#br0" timeOffset="17309.6507">14076 2676 726 0,'0'0'0'0,"0"0"42"15,0 0 18 1,0 0-8-16,0 0-13 0,0 0 10 0,0 0 16 16,0 0-26-16,-353 81-2 15,267-50 6-15,-11 5-16 16,-14 5-11-16,-10 4-8 0,-7 8-5 31,-11 0-1-15,-6 7-2-16,-8 2 0 0,-7-1 1 0,0 3 0 0,2-3 1 0,2 2-2 15,3-2 1-15,3 3-1 0,3 0 3 32,0-1-3-32,-4 0 0 0,-4-1 0 0,-4 3 0 0,-3-2 0 0,-2 4 0 0,4 0 0 0,1 3 1 15,2-2-1 1,11-4 0-16,11-6 0 0,17-8 0 0,15-4 1 47,14-4-1-47,9-3 0 0,6-2 0 0,7-3 0 31,5-1 0-31,6 1-49 0,8-1 6 63,6-4-23-63,7-2-54 0,11-3-19 0,13-6-103 31,11-8-258-31</inkml:trace>
  <inkml:trace contextRef="#ctx0" brushRef="#br0" timeOffset="18379.7446">16284 2494 610 0,'0'0'0'0,"0"0"1"16,0 0 0-16,0 0-2 0,0 0-1 0,0 0 4 15,0 0 56-15,0 0 7 16,68 60-15-16,-32-38-9 0,9 4 9 16,6 1-5-16,9 3-22 15,4-1 1-15,11-3-3 0,4-2 2 16,6 2 0-16,8-1-9 16,0 5-8 15,2-1-1-31,2 4-3 0,-1 2 4 0,5 3 5 0,2 2 3 0,5 0 1 31,5 3-5-15,7 4-4-16,7 2 0 0,9-2 0 0,4-1-3 15,4-3 0-15,1-3-1 0,-1-1-1 0,-2-1-1 0,0 0 0 0,-2 0 7 0,-3 2-4 47,-3 0 0-47,-7 1 0 0,-7 2-1 0,-6-2-1 0,-5 0 0 0,-7 2 0 31,0-2-1-31,-6-3 0 0,-4-1 4 0,-4-1-2 0,-8-1 5 47,-3 0-4-47,-9-4-1 0,-5-4-1 0,-6 0-1 0,-9-5 0 47,-2-1 0-31,-9-3 3-16,-3-6-3 0,-2 1 0 0,-6-4 1 0,2 0-1 0,-2-2 0 15,-1-3 1-15,1-1-1 0,-4-2 0 0,-4-1 1 32,-2 0-1-32,-5 0-2 0,-5 0-16 0,-4 0-30 0,-1 0-6 0,-1 0 3 0,-3 0-30 0,-5 0-36 0,-4 4-70 0,-1 3-137 15</inkml:trace>
  <inkml:trace contextRef="#ctx0" brushRef="#br0" timeOffset="19299.9618">21066 5120 484 0,'0'0'0'0,"0"0"123"15,0 0-23-15,0 0-41 16,0 0-21-16,0 0-3 0,0 0 4 15,0 0-2-15,0 0-14 0,73-53-3 0,-56 63 1 16,-2-2 2 0,0 5-2-16,4 2 3 0,-5 0 6 15,-2 2-9-15,-1 2-2 0,-6-1 3 16,-4 4-5-16,-1 2-6 0,-5 3-2 16,-4 3-2-16,-7-2-2 15,-1 0-2 1,-4 1-1-16,-1-2-1 0,2-2 1 0,0-4-1 47,5-5 0-47,6-2-1 0,3-3 0 0,2-4 2 0,3-3-3 0,1-1-2 0,2-1 1 0,8-2 3 0,7 0 0 15,0-11 1-15,6-5-1 16,6-3 3-16,-1-6-2 16,5-2 0-16,-1 0 0 0,2-1-2 15,-3 7 0-15,-4 4 7 0,-6 9-1 0,-5 5-1 47,-5 3-4-47,-3 11 0 0,-2 6 17 0,-4 5 9 0,1 5-9 0,-3 0-7 47,2 0-6-47,2-3-3 0,2-4-1 0,5-5 3 0,1-2 1 0,9-4-3 16,3-6 4-16,5-3-4 0,4 0 0 0,-3 0-1 0,-2-2 0 0,-2 2-2 46,-6 6-16-46,-3-1-32 16,0 0-48-16,-2 2-35 47,-1-5-41-47,1 1-97 0,-2-3-99 47</inkml:trace>
  <inkml:trace contextRef="#ctx0" brushRef="#br0" timeOffset="19749.6261">22081 5203 327 0,'0'0'0'0,"0"0"128"0,0 0-24 0,0 0-33 0,0 0 6 0,0 0 14 0,0 0-41 15,0 0-13-15,0 0-11 16,-8 0-17-16,8 0-2 0,0 0 8 0,0 0 11 16,0 0 0-1,0-1 5-15,0 0-7 0,0 1-7 0,0 0 4 16,0 0-5-16,0 2-5 0,0 4 4 15,1 0 0-15,3 2-5 16,2 3-3-16,-1 5 2 0,5 4-3 0,0 5 4 16,0 3 21-16,1 2 0 15,-3 3-10-15,-5 3-6 0,-3-1-7 0,-5-1-1 47,-5-5-1-47,-4-3-2 0,3-4 0 0,-2-4 2 63,2-6-5-63,5-4 2 0,2-5 2 0,0-3 0 15,3-5 0-15,1-7-3 0,1-2-3 0,11-7-1 0,2-5 3 0,8 0-2 0,2 0-1 47,5 0 1-47,-1 7 2 0,-2 1-2 0,1 5-68 0,-1 4-25 0,2 0-74 0,-4 3-11 31,-1 2-94-31</inkml:trace>
  <inkml:trace contextRef="#ctx0" brushRef="#br0" timeOffset="21059.842">21959 5277 100 0,'0'0'0'0,"0"0"202"0,0 0-85 16,0 0-5-16,0 0-5 0,0 0-11 15,0 0 0-15,0 0-2 0,0 0-6 0,7-71-12 16,-12 67-12-16,-5 1-20 16,-4 3-20-16,-3 0-6 15,-6 4-2-15,1 3-3 0,-1 3-4 16,-1-1 1-16,2 1 0 0,3 2 0 0,-1 0 6 16,-1 2 5-1,0 0 0-15,1 5 2 0,-2 2-9 0,3-2 0 16,3 1-2-16,4 2-4 0,2-3-1 47,10 6-3-47,3-1-1 0,9 0-3 0,8-3 0 15,4-2 5-15,4 0-1 16,2-2-1-16,-4-2-1 0,-2-2-2 31,-6-3 0-31,-5 1 1 31,-6-3-1-31,-3 3 4 0,-4 0 3 0,0-1 13 0,-10 2 7 63,-4 2-10-63,-5 0-8 0,-6 0-5 0,-6-1-2 47,-5-1 0-47,-5-1-4 31,-6-2-23-31,-1-1-19 0,3-3-5 0,1-3-22 0,6-2-37 0,8 0-21 63,5-7-68-63,5-2-78 0,4-7-59 0</inkml:trace>
  <inkml:trace contextRef="#ctx0" brushRef="#br0" timeOffset="21659.6362">21226 4584 533 0,'0'0'0'0,"0"0"4"0,0 0 19 0,0 0 14 0,0 0-8 16,0 0 10 0,0 0 20-16,0 0 12 0,-181-114-14 15,159 114-14-15,-4 3-2 0,-4 10-1 16,-6 12-17-16,-7 13-8 0,-5 13 6 16,-6 16 4-16,-3 14-8 0,2 12-9 15,1 8-4-15,4 6-3 16,3 5 3-1,4 3 4-15,6 4 3 0,5 3 11 0,7-1 4 0,7 0-1 16,10-5-4-16,8-6-9 0,10-6-2 0,13-7 3 47,10-8 2-47,12-4-3 0,6-6-6 0,10-9 2 0,8-7 0 0,5-7-3 16,6-6-2-16,4-11-1 0,8-7-2 0,4-12 0 0,3-5 3 46,5-13 11-46,2-2 11 0,2-14-9 0,-3-8-5 32,-3-5-5-32,-7-8 0 0,-3-6 4 0,-3-9 3 47,3-8 0-47,-4-9 2 0,2-2-7 0,-7-6-6 0,-7 3 0 0,-8-2 3 15,-13-5-5-15,-11-1 0 0,-11-4 6 0,-12-4-4 0,-8-2-1 0,-8-8 1 47,-5-5-2-47,-3-3 0 0,-8 0 2 0,-6 6 0 31,-4 3-3-31,-11 5 2 63,-8 5 1-63,-9 1-2 0,-12 9 0 0,-5 2-9 0,-10 7 0 0,-6 5 4 15,-5 9 3-15,-5 8-1 0,-6 7 3 0,0 7 0 0,-1 7-28 47,-1 6-6-47,-4 9-15 0,2 10-32 0,1 8-19 0,3 17-34 0,7 16-48 0,5 7-90 0,5 4-208 47</inkml:trace>
  <inkml:trace contextRef="#ctx0" brushRef="#br0" timeOffset="23016.2663">16650 2252 371 0,'0'0'0'0,"0"0"68"0,0 0 36 0,0 0-20 0,0 0-42 15,0 0-20-15,0 0-7 16,0 0-3-16,0 0 0 0,1005 147-2 15,-865-119-1-15,8 2 0 32,8 5-1-32,9 2 18 0,2 3 13 0,6 1-5 0,7-3-13 31,6-1-4-31,12-1-1 0,7-1-2 0,2 3 7 0,4 0-2 0,3 3-6 0,3 0-3 47,5 6-1-47,-5 0-1 31,-2 2-1-31,-4 8 0 63,-3-2-4-63,6 0-1 0,-2 0 1 0,-1-2 2 46,3-1 6-46,1 0 6 0,4 0 8 0,-1-2-6 0,-1 2-6 0,-6 0-3 0,-2-1-7 0,-5 4 0 63,-6-1-1-63,-8-2-2 0,-9 1 0 0,-10-1 2 0,-8-2-2 0,-4 0 0 16,-8-2 3-16,-6-4-3 0,-9-2 0 0,-11-3 3 46,-8-4-5-46,-6 0 4 0,-11-2-1 0,-8-3-1 0,-9 0-34 0,-6-4-39 16,-9 1-41-16,-5 1-20 0,-11-4-79 0,-10 1-193 0</inkml:trace>
  <inkml:trace contextRef="#ctx0" brushRef="#br0" timeOffset="23504.7647">25431 5326 646 0,'0'0'0'0,"0"0"45"16,0 0-25-16,0 0 60 15,0 0-29-15,0 0-13 0,0 0-2 0,0 0 1 0,0 0-1 16,75 354 9 0,-69-300-13-16,4-10-4 0,-3-9 11 15,1-10-11-15,2-6-4 0,1-7 1 16,1-6 11-16,2-6 0 0,1-9 9 31,9-12-6-31,8-10-17 0,8-12-11 0,12-9-7 0,6-1-3 16,6 0-2-16,2 7 2 0,-4 7-2 0,-4 8-51 47,-8 7-29-47,-12 12-40 0,-8 11-67 15,-12 1-33 1,-5 9-215-16</inkml:trace>
  <inkml:trace contextRef="#ctx0" brushRef="#br0" timeOffset="23816.3488">26497 5545 915 0,'0'0'0'0,"0"0"0"16,0 0-1-16,0 0 1 16,0 0 31-16,0 0 0 0,0 0 25 0,0 0-18 15,0 0-17-15,-245 209-2 16,241-193-8-16,6-6-12 0,14-9 2 16,6-1 19-16,5-9-9 15,8-2 2-15,7-2-2 0,1 3 1 0,0 6-1 16,-5 4-5-16,-4 2-7 0,-7 9-2 0,-3 5 4 15,-5 1-2 1,-1-1-49 15,-2-1-7-31,1-3-3 0,-3-4-6 0,5-7 1 0,-1-1-31 0,4-9-130 32,0-5-58-32</inkml:trace>
  <inkml:trace contextRef="#ctx0" brushRef="#br0" timeOffset="24010.1535">26971 5755 600 0,'0'0'0'0,"0"0"136"0,0 0-59 0,0 0-24 0,0 0-20 0,0 0 18 16,0 0 19-16,0 0-22 16,0 0-9-16,-49 180-7 0,48-180-15 15,1-3 3-15,2-8 2 16,9-7-17-16,3-6-4 0,2-2-2 16,5 1-2-16,3-3-6 0,6 6-1 15,-1 0 10-15,2 2 0 0,3 9-23 16,-4 0-61-16,0 4-21 31,-2 3-32-31,-1 2-51 0,-7 1-116 0</inkml:trace>
  <inkml:trace contextRef="#ctx0" brushRef="#br0" timeOffset="24699.7232">26225 4728 733 0,'0'0'0'0,"0"0"67"0,0 0-4 0,0 0 15 15,0 0-20-15,0 0-29 0,0 0-6 0,0 0 1 16,-342 6-1 0,271 38 1-16,-7 17-4 0,-9 11-9 0,-2 15-3 15,3 13-3-15,2 11 3 0,9 14 0 0,9 5 6 16,10 6-1 31,12 2 3-47,10 0 8 31,14-3-5-31,8-7-11 0,12-6-5 0,7-6 1 47,12-9-1-47,17-10 4 0,14-11 3 0,13-11 2 0,11-14 2 47,17-10-4-47,12-14-8 15,14-11-1-15,11-14 5 0,8-12-6 0,7-7 0 63,6-23 6-63,-3-9-3 0,2-17 9 0,1-12 27 0,1-11-7 0,3-5-8 0,-4-6-2 15,-14-2-12-15,-18 0-7 0,-23-2 2 32,-25-1-4-17,-22 1-2-15,-28-8-9 0,-21-2-1 16,-29-3-8-16,-18 0 10 0,-20 3 1 0,-10 11-9 0,-13 11-3 47,-15 16-25-47,-9 15-67 0,-14 15-66 0,-7 13-88 0,-18 12-281 0</inkml:trace>
  <inkml:trace contextRef="#ctx0" brushRef="#br0" timeOffset="24989.7521">29289 5825 1002 0,'0'0'0'0,"0"0"-239"0,0 0 156 16,0 0-93-16</inkml:trace>
  <inkml:trace contextRef="#ctx0" brushRef="#br0" timeOffset="25120.0479">29731 5948 711 0,'0'0'0'16,"0"0"-348"-16</inkml:trace>
  <inkml:trace contextRef="#ctx0" brushRef="#br0" timeOffset="25218.9562">30450 5976 695 0,'0'0'0'0,"0"0"18"16,0 0-15-16,0 0-6 0</inkml:trace>
  <inkml:trace contextRef="#ctx0" brushRef="#br0" timeOffset="26579.9439">11897 6189 570 0,'0'0'0'0,"0"0"41"0,0 0 33 0,0 0 29 16,0 0-40-16,0 0-2 15,0 0 2-15,0 0-53 0,-4-21 18 16,2 59 27-16,-1 13-8 16,-4 14-12-16,-9 9 13 0,-4 8-17 0,-7 5-3 15,-7 4 6-15,-6 3-7 16,-5 9-8-16,-6-3-10 15,-3 6-4-15,-2 3-3 0,-4 1-2 0,3 0 0 0,0 1 2 16,1 6-2 31,3-1 3-47,2-1-1 0,-1 4 4 0,0-5 0 0,2 1-5 0,0-6 0 47,-1-4 0-47,1-1 0 0,-3 1-1 0,4-2 0 15,-1-2 0-15,2-4-26 0,3-6 5 0,4-2 1 0,2-10-6 47,4-4 6-47,3-4-8 0,3-3 1 0,1 0 3 32,2-7-7-32,3-1-14 0,1-4-38 0,3-4-49 0,4-7-122 15,4-5-153-15</inkml:trace>
  <inkml:trace contextRef="#ctx0" brushRef="#br0" timeOffset="27520.017">9287 10556 710 0,'0'0'0'0,"0"0"16"0,0 0 40 0,0 0 1 15,0 0-8-15,0 0 19 0,0 0-12 0,0 0-11 16,206-66-8 0,-178 66-17-16,-3 7-7 0,-5 3 0 0,-7 2-2 15,-5-1-3-15,-5 3 6 16,-3 1 6-16,-4 4 2 0,-8 2-2 0,-8 0-2 16,-4 3-7-1,-4 1-8-15,-2 2 1 0,-2 1-2 16,-1-1-3-16,8 3 2 0,1 1 0 0,3-2-1 31,7 1 0-31,4-4 3 0,6-5-3 47,4-3-1-47,11-5 1 0,4-5 0 0,4-3 1 0,1-5 2 0,5-9-3 0,4-5 0 0,4-7 7 31,2-5-3-31,2-4 1 0,-1 0-4 0,-3 1-1 31,-2 2 0-31,-5 7 6 0,-4 4 0 0,-4 8 7 0,-6 5 0 0,0 3-7 32,-5 11-3-32,-1 5 0 0,2 2 2 0,-3 2 0 47,3 4 1-47,-1-2-3 0,0 0 1 0,5-2-1 0,1-5 1 0,4-1-1 15,-4-6 0-15,2-1-2 47,-1-1-1-47,-1-4 0 0,0 1 0 0,0-3-69 0,4 0-23 0,-6-5-96 16,1-5-34-16,1-1-123 0</inkml:trace>
  <inkml:trace contextRef="#ctx0" brushRef="#br0" timeOffset="28079.9303">10247 10521 581 0,'0'0'0'0,"0"0"0"0,0 0 92 0,0 0-23 0,0 0-18 15,0 0-3-15,0 0 10 0,0 0-2 0,0 0-4 16,11 10 0 0,-11-10-14-16,0 1-6 0,0-1-6 15,0 0-11-15,0 1 0 0,0-1 14 16,-1 3 2-16,-3-2-13 0,-4 2-2 16,1 0 3-16,-2 0 4 0,0 2-4 15,-1 1-12-15,-2 0-3 0,1 2-1 16,-1-1 0-16,1 3 2 0,0-1 2 0,-1 3-1 15,1 0 0-15,1 3-4 32,2 0 1-32,3 4-1 0,3-2-2 0,2 3 0 0,2-3 0 15,10-3 0 1,4-1 0-16,4 0 0 0,8-1 4 0,0-1-1 31,2-1 4-31,-3 2 9 31,1 3 1-31,-2-2 1 0,-5 3 20 0,-8 0-14 63,-2 1-13-63,-11 0 0 0,0 2 1 0,-8-4 7 0,-4 1-3 47,-2-1-6-47,-7-2-5 0,-2-4-4 15,-9 1 3-15,2-1-1 0,-2-1-3 0,-2-6 0 0,3-1 0 47,5-1-68-47,4-3 14 0,7-3-6 0,6-4-40 0,3 2-16 32,6-3-57-32,0 0-92 0,10-3-58 0</inkml:trace>
  <inkml:trace contextRef="#ctx0" brushRef="#br0" timeOffset="28229.9652">10714 10561 964 0,'0'0'0'0,"0"0"148"0,0 0-52 0,0 0-64 0,0 0-15 0,0 0 4 0,0 0 0 0,0 0 3 0,-144 51 10 0,115-31-4 0,6 7-8 0,5-2-9 0,2 3-9 0,8 0-4 0,2 0 0 16,6-2 0-16,3-1 0 0,8-4-3 0,8-2 5 15,2-2-1-15,2-1-1 16,2-5 0-16,1 0-23 0,1-6-7 16,-2 0-13-16,-2-5-20 0,-3 0-33 31,-4 0-13-31,1-9-6 0,-2 1-34 0,-4-3-40 0,-2-1-36 47,-4-2-50-47</inkml:trace>
  <inkml:trace contextRef="#ctx0" brushRef="#br0" timeOffset="28469.8717">10724 10762 602 0,'0'0'0'0,"0"0"243"16,0 0-165-16,0 0-53 16,0 0-10-16,0 0 18 0,0 0 6 15,0 0-7-15,0 0-7 0,-41 30-14 16,45-19 0-16,2 1 21 0,-3 1 14 15,4 2 9-15,-3-5 9 0,0 1-17 0,3 1-19 16,1-5-17 0,-3 3-5-16,4-4-3 0,-4-2-3 15,1 0 0-15,-2 1 6 0,1-2-7 16,0 0 2-16,-2 0 3 0,2 0-5 16,-2-3 2-16,0 2-2 15,0 0-33-15,-2-2 5 0,-1 0-14 0,0 0-24 16,1 0-17-16,0-2-36 0,3-6-37 15,4-2-15-15,0-3-81 16,0-3-143-16</inkml:trace>
  <inkml:trace contextRef="#ctx0" brushRef="#br0" timeOffset="28679.9725">10980 10799 649 0,'0'0'0'0,"0"0"227"0,0 0-140 0,0 0-13 0,0 0-6 0,0 0 12 0,0 0-9 0,0 0-27 0,0 0-8 0,20 154 0 0,-27-143-19 15,5-6-11 17,2-5-4-32,0-1 5 0,0-8 4 0,2-7-15 0,5-3 0 0,2-6-4 15,4-3-24-15,1 0-24 0,6-3-16 0,2-1-38 47,-2-2-45-47,-1 1-89 0,-5 1-297 0</inkml:trace>
  <inkml:trace contextRef="#ctx0" brushRef="#br0" timeOffset="29239.8592">9617 10178 738 0,'0'0'0'0,"0"0"28"16,0 0 22-16,0 0-2 16,0 0-30-16,0 0-14 0,0 0-2 15,0 0 7-15,-484 253 23 16,423-173 11-16,8 13-8 0,10 9-1 0,13 8-7 47,12 4-3-47,12 6-9 0,7-2-6 0,17-5 11 0,14-11 25 0,15-10-4 0,13-14-17 0,16-14 8 15,16-13-6-15,10-12-8 16,8-12-5 0,7-10-3-16,7-10 2 0,3-6-2 47,5-2 0-47,1-10 4 0,-5-10 5 62,0-6 4-62,-1-10 6 0,-9-8-14 0,-7-4-8 0,-11-7-6 0,-15 0 1 0,-7-4 2 0,-10 1-7 0,-18-2-3 47,-12-5-4-47,-16-7 0 0,-13-7 3 0,-9-1 3 0,-16-3-8 0,-14-3-5 0,-16 0-6 0,-12-3 1 0,-10 7 1 16,-7 6 6-16,-11 10-10 46,-7 17-20-46,-7 13 1 0,-2 17-27 0,0 9-74 0,4 11-15 0,10 11-42 32,7 3-63-32,16 0 44 0</inkml:trace>
  <inkml:trace contextRef="#ctx0" brushRef="#br0" timeOffset="29949.9947">12867 6405 529 0,'0'0'0'0,"0"0"112"0,0 0-56 0,0 0-23 0,0 0-2 0,0 0 12 15,0 0 22-15,0 0 0 16,0 0-11-16,101 120-7 0,-73-54-23 15,2 9-9-15,3 12 2 0,6 7 0 0,2 4 0 16,2 3 8 0,3-3 4-16,0 0-4 15,5 1-8-15,-1 1-1 0,5 6-2 0,1 0 3 47,2 2-3-47,1-1-3 0,-1-1-1 0,2-1-2 0,2 0-1 0,0-4 4 0,1 1-3 31,1-1-5-31,-3 4 2 47,1 1 4-47,-3 1-1 0,-1-1 2 0,0 0 1 0,-2-5-8 0,-2-2-2 47,-1-3 2-47,-2-3-2 0,-2-3-1 0,-1-4 0 0,-1-2 2 0,-1-4-2 31,2-1 0-31,-2-5 2 0,-3-5-2 0,-1-5 4 0,-3-3-5 0,-2-6 0 32,-2-5-2-32,-3-5-5 31,-4-6-5-31,-3-3-2 0,-3-5-2 0,-1-5-24 0,0-7-9 0,-3-3-21 47,-2-6-49-47,-4-3-9 0,0-4-29 0,-3-2-130 15,-5-1-160-15</inkml:trace>
  <inkml:trace contextRef="#ctx0" brushRef="#br0" timeOffset="31920.07">14649 11009 691 0,'0'0'0'0,"0"0"101"16,0 0-30-16,0 0-3 15,0 0-13-15,0 0-5 0,0 0-19 0,0 0-5 16,-142-37 4-16,119 40-8 16,2 6-4-16,2 3-6 0,-1 1-7 15,5 3-4-15,-1-2-1 16,9 4 0-16,1 4 8 0,6 6-2 0,9 4 2 16,10 1 7-16,5-2 4 15,5-3-2-15,2-2-2 0,0-5 1 16,-4-2 5-16,-2 2 0 31,-6-5 2-31,-6-2 2 47,-4 2-3-47,-6-7 5 0,-3 2 1 31,0-5 7-31,-8 0 20 0,-3 1-10 31,-8-2-22-31,0 5-10 0,-9-6-5 0,-7 2-2 0,-4-1-3 0,-4-5 1 32,4 2-2-32,3-2-2 0,4 0 0 0,3-2-37 47,7-1-32-47,6-1-14 0,8 2-16 0,6-4-44 0,5 0-38 0,14-1-25 0,8-4-76 15,9 0-85-15</inkml:trace>
  <inkml:trace contextRef="#ctx0" brushRef="#br0" timeOffset="32180.0083">15068 11140 883 0,'0'0'0'0,"0"0"154"0,0 0-50 0,0 0-50 0,0 0-24 0,0 0-4 16,0 0 0-16,0 0-4 0,-136 17 4 0,110-2-2 0,3 3-8 0,5 2-4 0,4 2-8 0,6 5-3 0,4 3-1 0,4-1 0 0,3 4 2 16,8-3-2-16,5-3 0 0,8-2 0 0,1-5 3 15,1-4-1-15,3-1 1 16,-3-6-4-16,-1-1-31 47,0-5-15-47,-3-3-2 0,1 0-22 0,-2-6-12 0,-4-2-22 0,0-3-57 31,-4-2-62-31,0-4-127 0</inkml:trace>
  <inkml:trace contextRef="#ctx0" brushRef="#br0" timeOffset="32279.8062">15181 11183 826 0,'0'0'0'0,"0"0"138"15,0 0-63-15,0 0-10 0,0 0-13 16,0 0-19-16,0 0-15 0,0 0-16 16,0 0 1-16,-264 139-6 15,257-124-55-15,7-1-30 0,1-1-15 0,8-2-36 16,2-4-50 0,2-3-90-16</inkml:trace>
  <inkml:trace contextRef="#ctx0" brushRef="#br0" timeOffset="32650.0708">15664 11147 864 0,'0'0'0'0,"0"0"56"16,0 0 3-16,0 0-29 0,0 0 10 15,0 0-2-15,0 0-8 0,0 0 13 16,0 0-5-16,-190 50 2 0,170-31-11 0,3 4-16 15,0 2-7-15,5 5-3 16,0 2-1-16,3-1-2 0,8-1 0 16,1-2 1-16,8-3-1 15,6-3 3-15,6-2 0 0,4-5-2 16,1-4 2-16,3-5 1 16,-1 0-3-16,-3-6 2 0,4 0 0 0,-6 0-6 15,-4-2-62-15,-2-7-14 47,-4 1-25-47,-3-3-60 0,-3-3-2 31,-2 0-102-31,0-2-154 0</inkml:trace>
  <inkml:trace contextRef="#ctx0" brushRef="#br0" timeOffset="32770.0372">15699 11243 849 0,'0'0'0'0,"0"0"157"0,0 0-90 0,0 0-12 0,0 0-1 0,0 0-4 16,0 0-17-16,0 0-10 0,0 0-11 0,-192 122-8 15,170-101-2 1,2-1-1-16,6-2 0 0,3-1-2 0,2-2-20 16,8-3-26-16,1-5-38 15,8-3-59-15,6-2 3 0,4-2-43 16,5-5-129-16</inkml:trace>
  <inkml:trace contextRef="#ctx0" brushRef="#br0" timeOffset="33269.8437">15972 11220 854 0,'0'0'0'0,"0"0"9"0,0 0-8 15,0 0 1-15,0 0-2 16,0 0 0-16,0 0 45 0,0 0 5 0,-162 144-13 16,152-115-4-1,5 0-5-15,5-4 6 0,5-1-10 0,6-6-12 16,5-2-5-16,1-4 1 0,5-8 7 0,2-4 6 15,2-6 12 1,5-9 4-16,3-7-15 0,2-6-17 0,3-4-2 16,4-8-1-16,-1-6-2 15,0-4 0 17,-2-6 3-32,-6-3-3 0,-1-10 0 46,-8-3 3-46,-7-3-3 0,-7 2 0 0,-9 6 0 0,-2 9-7 0,-9 14 1 0,-2 13 5 0,-1 15-1 32,-1 10-3-32,-1 7-5 0,-6 16 6 0,-2 10 3 0,-1 19 2 0,0 12 29 0,0 13-11 0,4 6-5 15,2 2-5 1,1-1-7-16,2-3 1 0,2-7-1 0,1-6-2 47,5-8 0-47,1-9 0 0,4-8-60 0,-1-9 1 31,-5-6-38-31,-5-4-64 0,-1-7 18 0,-10-2-134 63,-5-5-133-63</inkml:trace>
  <inkml:trace contextRef="#ctx0" brushRef="#br0" timeOffset="33849.5954">14560 10572 604 0,'0'0'0'0,"0"0"52"15,0 0 23-15,0 0 8 16,0 0-38-16,0 0-5 0,0 0 8 0,0 0-6 16,0 0-9-16,-672 354 6 15,632-268-15-15,14 8-9 31,5 7 1-31,9 8 1 0,4 0 0 0,4 5 2 0,4-6-9 0,6-5-3 16,11-8-2-16,9-9 2 0,14-8 7 0,10-3 2 47,14-4 4-47,9-7-2 0,14-5 2 0,9-8-6 0,12-7-2 0,3-8-5 16,5-6-3-16,5-10-1 0,-1-6-1 46,3-8 1-46,0-6-2 0,0-14 1 0,0-8 3 0,2-12-2 0,2-9 3 0,6-4 7 0,0-8 7 0,-4-2 5 0,-3-4-2 32,-11 2 3-32,-8-3-1 47,-13 3-15-47,-13 1-8 0,-15-3-1 0,-12-2 4 0,-16-3-5 0,-12-6 0 15,-10-6-25-15,-12-5 11 0,-8-5 6 0,-16-3 10 31,-10-3-4-31,-14-4-1 0,-11 2 4 0,-11 6-2 0,-11 6-13 0,-10 14-2 47,-6 14-2-47,-8 7-12 0,-8 14-7 0,-9 13 2 63,-7 9-17-63,-1 10-39 0,-1 6-41 0,5 11-62 0,5 11-87 0</inkml:trace>
  <inkml:trace contextRef="#ctx0" brushRef="#br0" timeOffset="34499.9726">15491 12478 420 0,'0'0'0'0,"0"0"52"0,0 0 21 0,0 0 5 16,0 0-27-16,0 0 18 0,0 0 17 16,0 0-14-16,48 17-11 15,-42 3 3-15,4 8-3 0,1 5-7 0,1 5-13 16,2 4-18-16,4 2-6 0,0-1-6 15,6-2-6-15,0-2-3 16,4-1 2-16,5-2 2 0,2 1 3 0,0 1-2 16,4 1 1-16,-3 1 5 15,-1 4 6-15,-1 0 0 47,0 3-5-47,1 3-6 0,1-2-3 0,4 0-2 31,-1-2-1-31,3-1 1 0,2 2-1 0,-1-2-1 32,-1-3 3-32,0-1-2 0,-4-3-2 0,-2 0 0 0,-2 2 5 0,-5-5-5 47,0 1 0-47,-2-2 1 0,-3-1-1 0,-1-5 0 0,0-4 2 0,-3-4-3 15,-1-1-12-15,-4-4-6 0,0-1-21 0,-6-3-19 0,0-4-44 0,-3-1-80 0,-6-5-16 31,-6-1-115-31</inkml:trace>
  <inkml:trace contextRef="#ctx0" brushRef="#br0" timeOffset="35460.1002">16676 14555 616 0,'0'0'0'0,"0"0"140"0,0 0-54 15,0 0-41-15,0 0-20 0,0 0 0 0,0 0 23 16,0 0 20 0,9 142-8-16,-8-89-12 0,-1 5-1 0,-8 0-25 15,-2 6-4-15,-4-3-12 16,-2 0 2-16,1-5-7 0,-2-6 1 16,3-6 2-16,0-3-4 0,1-7 0 46,5-6 3-46,2-6 1 16,5-6-2-16,1-4 1 0,9-6-1 0,4-5 0 0,5-1 5 0,5-12-1 47,7-5 3-47,7-10-4 0,3-6-2 0,4-7-1 16,0-6 1-16,2-3-1 0,-2-2 2 15,-5 1-1-15,0-2-2 31,-10 0 0-31,-4-1 1 0,-6-2-1 0,-8 1 2 0,-9-2-1 0,-2 0-4 32,-6 3 3-32,-14 2-2 0,-4 10 2 0,-4 8 0 0,-3 8 0 0,-2 17-2 31,-3 8-1-31,-2 5-1 0,-2 19 3 0,-1 11 0 0,4 8-4 31,3 8 4-31,5 0-108 0,6-2-27 0,9-1-21 0,7-5-51 0,4-2-85 0</inkml:trace>
  <inkml:trace contextRef="#ctx0" brushRef="#br0" timeOffset="35860.171">17259 15116 761 0,'0'0'0'0,"0"0"81"16,0 0-6 0,0 0-20-16,0 0-30 0,0 0-10 15,0 0-7-15,0 0-1 0,-36-58 9 16,26 64 0-16,-2 2 11 0,-1 3 12 0,-2 0-7 16,-2 3-8-1,-2 3-6-15,0 1-3 0,-1 7-2 0,2 0-1 16,-1 4-2-16,7 0-6 0,2 3 0 15,7 0-2-15,3-3 1 16,9 3 0 0,7-4 0-16,7-3 1 0,7-6-1 0,5-5 0 0,2-2-1 15,2-6 0-15,2-4-2 0,0-2 0 0,-4 0-35 47,1-1-6-47,-8-3-16 0,-1 0-22 0,-7-4-13 0,-5 1-38 0,-4-2-123 31,-7-4-140-31</inkml:trace>
  <inkml:trace contextRef="#ctx0" brushRef="#br0" timeOffset="35949.7357">17376 15233 878 0,'0'0'0'16,"0"0"39"-16,0 0-10 15,0 0-23-15,0 0-3 0,0 0-6 0,0 0-68 16,0 0-37-16,0 0-96 0,-134 139-128 15</inkml:trace>
  <inkml:trace contextRef="#ctx0" brushRef="#br0" timeOffset="36331.2992">17774 15077 751 0,'0'0'0'0,"0"0"76"0,0 0 7 0,0 0-42 0,0 0-21 0,0 0 7 0,0 0 13 16,0 0-5-16,0 0-12 0,-207 118-2 15,207-99-7-15,8 1-5 0,10 3-5 16,7 0 3-16,5-2-1 0,2-1-4 16,-2-4 1-16,-2 1 0 0,-5 0-4 15,-8-3 2-15,-4 0 8 0,-7-2 5 16,-4 0 8-16,0-1 11 0,-8 4 2 15,-6-1-22-15,-8 3-8 0,-2-4-3 32,-5 3-1-32,-2-4 0 0,-4-3-2 0,3 0-85 0,1-7-24 15,2-2-63-15,6-2-24 32,0-7-127-32</inkml:trace>
  <inkml:trace contextRef="#ctx0" brushRef="#br0" timeOffset="36831.8514">18127 14661 660 0,'0'0'0'15,"0"0"28"-15,0 0-28 0,0 0 109 16,0 0-62-16,0 0-10 0,0 0-5 16,0 0-18-16,2 466-4 15,-2-400-5-15,0-5-3 0,0-4-1 16,-2-5-1 0,-6-6 0-16,2-7-152 0,0-10-38 0,-4-7-61 31</inkml:trace>
  <inkml:trace contextRef="#ctx0" brushRef="#br0" timeOffset="36949.9248">18107 15149 916 0,'0'0'0'0,"0"0"149"0,0 0-42 0,0 0-59 0,0 0-45 16,0 0-6-16,0 0-67 15,0 0 13-15,361-308-24 0,-357 308-43 0,-4 6-135 16,-12 6 8-16,-4 3-5 0</inkml:trace>
  <inkml:trace contextRef="#ctx0" brushRef="#br0" timeOffset="37069.6585">18348 15102 470 0,'0'0'0'0,"0"0"145"0,0 0-73 0,0 0-8 0,0 0 10 0,0 0-14 0,0 0-15 16,0 0-22-16,0 0-16 0,99 329-2 0,-79-312-3 15,0-3-4-15,-2 1-184 16,-1-8-39-16,0-4-198 0</inkml:trace>
  <inkml:trace contextRef="#ctx0" brushRef="#br0" timeOffset="37369.7165">18874 14449 827 0,'0'0'0'0,"0"0"0"0,0 0 3 0,0 0 82 0,0 0-66 0,0 0-7 16,0 0 14-16,0 0 8 0,0 0 26 16,-18 513-18-16,11-428-25 15,2-5-13-15,2-7 0 0,2-8-2 16,1-12-4 31,0-5-53-47,0-13 9 0,4-7-29 0,-2-12-22 0,-2-7-45 0,0-9-86 47,-3-5-93-47</inkml:trace>
  <inkml:trace contextRef="#ctx0" brushRef="#br0" timeOffset="37679.9383">18860 15168 660 0,'0'0'0'0,"0"0"29"0,0 0-29 16,0 0 0-16,0 0 4 0,0 0-4 0,0 0 0 16,0 0 9-1,0 0 34-15,299-14 36 0,-283 9-4 0,-9 3-2 16,-4 2-32-16,-3 7-6 0,0 7 33 0,0 5-28 15,-4 9-20-15,0 3-16 16,-5 2 0-16,-2 2-3 0,0-2-1 16,-1 0 0-16,4-4 9 15,6-5 3-15,2-5-3 0,4-9-6 0,8-9 0 63,5-3 4-63,8-12-1 0,2-6-1 0,1-5-3 0,1-4-1 0,-5-1 0 15,-5 1 1-15,-8 2 1 0,-8 0-5 0,-5 2 0 32,-12 4-15-32,-3 2-32 0,-4 10-18 0,0 6-10 0,3 3-23 31,3 7-9-31,4 2-111 0,2-2-268 47</inkml:trace>
  <inkml:trace contextRef="#ctx0" brushRef="#br0" timeOffset="38010.0627">19548 15221 630 0,'0'0'0'0,"0"0"80"0,0 0 36 16,0 0-41-16,0 0-29 15,0 0 15-15,0 0 19 0,0 0-22 16,0 0-20-16,-19 376-6 16,-2-325-4-16,-2 3-3 0,-5-2-14 0,-1-2-8 31,-1-6-1-31,4-8 1 0,0-8-1 0,1-7-4 0,3-10-1 15,4-3-7 1,5-8-20-16,2-3 10 0,8-13 0 0,3-11-19 16,9-7 23 15,11-16 6-31,12-11 5 0,6-7 4 0,9-6 1 0,7-2 0 0,6 1 0 16,1 12 0-16,-4 16 0 0,-11 20 60 0,-14 17-52 0,-14 10-11 46,-11 15 2-46,-7 8 2 0,-8 9 8 0,-11 6-3 0,-9-1-2 16,-4 5-8-16,-5-5-65 0,-5 0-57 0,-8-1-119 0,-8-3-122 0</inkml:trace>
  <inkml:trace contextRef="#ctx0" brushRef="#br0" timeOffset="38834.32">17008 14269 492 0,'0'0'0'0,"0"0"82"0,0 0 29 0,0 0-8 16,0 0-53-16,0 0-12 15,0 0 5-15,0 0-15 0,0 0-6 16,-379 303-1-16,344-207-6 16,8 13-7-16,6 5 0 0,5 4-4 0,7 0 1 31,5-1 9-31,4 2 5 0,4 2-8 0,10-1-4 0,7-2-2 47,9-4 3-47,9-10 3 0,9-7 0 0,11-7-1 31,11-11 1-31,14-4-3 0,7-7 3 0,13-5 7 47,10-4 3-47,8-9-7 0,10-9-5 0,5-7-5 0,6-13-3 0,7-8 3 0,5-4 5 47,3-5 6-47,3-2-6 0,1-2-2 0,0-8-1 15,2-2 4-15,-1-8 0 0,0-4-8 0,-6-4-2 32,-3-8 0-32,-11-7 3 0,-9-5-3 0,-10-5 0 15,-10-7 1-15,-8-5-1 31,-15-5 0-31,-13-3 3 0,-17-2-4 0,-20-4 1 0,-11-7 3 32,-16-6-3-32,-13-9 0 0,-7-2 4 0,-23-6 0 31,-16-3 11-31,-14 2-1 0,-16-4-7 0,-15 2-4 0,-13 2-1 0,-10 1-4 47,-15 7 3-47,-12 4-3 15,-5 8-6-15,-13 10 7 0,-3 7-5 0,-4 10-13 0,-7 10-5 47,-4 12-5-47,-1 10-26 32,-3 10-32-32,-4 11-73 0,0 6-116 15,1 2-119-15</inkml:trace>
  <inkml:trace contextRef="#ctx0" brushRef="#br0" timeOffset="39150.0735">13935 12435 799 0,'0'0'0'0,"0"0"75"0,0 0 26 16,0 0-42-16,0 0-47 15,0 0-7-15,0 0 1 0,0 0 9 16,-160 220 14-16,101-131 0 16,-12 6 3-16,-12 1 10 0,-11 2-4 15,-4 2-16-15,-5-3-15 31,-4 5-5-31,-3-2-1 0,-1-2-2 0,-5 0-45 0,3-3-8 32,0-4-60-32,6-8 11 0,6-8 2 0,10-8-78 0,14-9-49 0</inkml:trace>
  <inkml:trace contextRef="#ctx0" brushRef="#br0" timeOffset="43280.0771">11086 14472 638 0,'0'0'0'0,"0"0"48"16,0 0 7-16,0 0-25 0,0 0 20 0,0 0-24 15,0 0-3-15,0 0 1 16,-27 149-13-16,17-105-3 16,-4 2-2-16,-2-2 2 0,-1 0 2 15,0-2-5-15,-1-3-4 0,6-5 0 0,0-5 0 16,4-7 0 0,5-7 0-16,0-5 0 0,3-3-2 0,0-4 1 15,4 1 6-15,6-1 8 0,5-3 6 16,2 0 1-16,7-10 7 15,3-6-3-15,6-7-1 0,5-8-7 16,3-5-7 0,3-5-5-16,-1-2-1 0,-1 0 0 0,-4-3 0 47,-7 4 7-47,-6-1 9 0,-7 4 9 15,-3 3-8-15,-10 2-7 0,-5 6-5 0,-2 0 1 0,-11 11-5 47,-7 5-5-47,-4 9 0 0,-2 6 1 0,-6 11-4 31,-4 11 2-31,-3 7-14 0,1 4-51 0,4 2-7 0,8 2-21 0,10-2-39 0,11-7-75 0,5-5-118 32</inkml:trace>
  <inkml:trace contextRef="#ctx0" brushRef="#br0" timeOffset="43638.534">11450 14913 877 0,'0'0'0'0,"0"0"37"0,0 0-28 0,0 0 12 0,0 0-3 0,0 0 0 0,0 0 0 0,0 0-4 16,0 0-6-16,-48 267-4 0,61-251-4 16,0-10 0-16,4-2 10 15,2-4 8-15,2-10 5 0,1-7-3 0,0-8-2 16,0-5-5-16,0-5-8 0,-4-2 5 15,-1 0 12-15,-6-1 11 16,-6 0 11-16,-4 4-9 16,-1 3-12-16,-8 6-7 0,-5 9-11 0,-3 4-1 31,-2 9-6-31,-1 3-1 0,-4 9-1 0,0 8-26 31,0 7-25-31,3-1-36 0,4-1-51 0,8 1-20 31,3-4-83-31,5-3-170 16</inkml:trace>
  <inkml:trace contextRef="#ctx0" brushRef="#br0" timeOffset="44239.5427">11970 14843 765 0,'0'0'0'0,"0"0"55"0,0 0 9 0,0 0 15 0,0 0-45 15,0 0-4-15,0 0 10 0,0 0 12 16,-80 32-15-16,61-16-13 0,2 2-6 16,1 4-7-16,0 3-4 15,3 2-6-15,2 2 2 0,0 0-3 0,3 2 0 16,2-3 0 0,6-3 2-16,0-3-3 0,9-4 0 0,3-4 1 15,0-6-2-15,5-2 3 16,0-4 2-16,4-2-4 0,4-5 2 15,1-6 6-15,4-6-5 0,0-2 3 16,-4 0-4-16,0 1-1 16,-4-1 0 15,-4 4 4-31,-4-1-5 0,1 3 2 0,-4-1 2 0,-3 1-2 16,2 2 3-16,-5 3-2 0,-1 2 2 0,-2 5-2 0,-2 1 4 0,0 0-1 15,0 0 2-15,-6 4-6 0,-1 4-2 31,-2 6 2-31,-1-1 3 0,3 4-4 0,2 1 0 0,-1-1 1 32,4 2-1-32,1 0 0 15,1-1 1-15,0-1-1 32,1-3 0-17,7 1 0-15,0-5 0 0,0-1-1 0,3-3 1 0,1-5 0 0,1-1 3 31,1 0-1-31,-1-7 2 0,3-2 0 47,-1-4-2-47,2-1 0 0,-1-1-2 0,-1-4 0 0,0 2 2 0,1-2-1 47,-3 0 1-47,3 4-4 0,-4 0 3 0,-4 3 0 0,-3 3 0 0,-4 1 0 0,-1 2 1 47,0 3-4-47,0 1-16 0,-2 2-24 0,0 0-93 0,-4 2-76 0,-3 1-89 16</inkml:trace>
  <inkml:trace contextRef="#ctx0" brushRef="#br0" timeOffset="45140.0705">12347 14996 519 0,'0'0'0'0,"0"0"161"16,0 0-80 0,0 0-6-16,0 0-10 0,0 0-12 0,0 0-3 15,0 0 4-15,0 0-18 16,65 139-2-16,-57-119-10 0,5-3-10 15,0-2-8-15,-1-6-2 0,-3 1-1 0,2-2 1 16,-6 0-8-16,2-3-29 16,-3 1-9-16,-1 1-30 15,1-1-12-15,-2-1-22 0,1-1-79 16,-1-4-124-16</inkml:trace>
  <inkml:trace contextRef="#ctx0" brushRef="#br0" timeOffset="46349.7797">12648 14952 607 0,'0'0'0'0,"0"0"150"0,0 0-76 0,0 0 0 0,0 0-25 16,0 0-18-16,0 0 8 0,0 0 1 0,41 91-11 15,-39-69-2-15,-1-1 5 0,-1-2-2 0,0-3-10 16,0-2-3-16,0 0-6 16,-3-3-3-16,0-1-2 0,-2-3 0 15,1-1-3-15,-3-2-1 16,3-2 0-16,3-2 1 0,1-2 2 0,1-6-5 16,8-5 0-1,1-2-10-15,3-2 12 0,3 1-3 0,1 0 0 16,-1 5 1-16,-4 3 0 0,0 5 0 0,-2 3 2 15,1 0-1-15,-3 6 0 47,1 5 6-47,-3 0-4 0,-3 3-2 0,0 4 3 0,-3-3-2 0,0 2-2 0,-1-2 0 0,-2-4 5 32,1-3-5-32,0-2 0 31,1-3 3-31,1-2-4 0,0-1-1 0,-1 0-1 0,1-4 0 0,0-3 0 15,0-2-1-15,6-1-4 0,5-3 6 0,0-1 0 0,1 0-2 0,4 3 5 0,-4 2-2 16,3 3-1 31,-4 5 2-47,-3-1 0 0,1 2 0 0,-3 3 0 0,-3 5 3 0,2 2-3 0,-2 1 0 0,-1 2 4 16,1-2-4-16,0-2 0 0,1-1 3 0,1-4-4 46,-1-2 0-46,3-2 2 0,1 0-2 0,4-8 2 16,2 0 0-16,0-3-1 0,1 2-1 0,-3 2 1 47,0 1 0-47,-2 1 0 0,-4 2-1 0,2 0-1 0,-3 2-1 0,0-1-9 16,-2-1-8-1,-2 1 13-15,0 0 8 0,-1 1-1 31,0-1 0-31,0 2 4 0,-4 0-5 0,2 0-2 0,-5 2 0 0,3 3-3 0,-2 4 7 0,4-1-2 0,1 0-1 0,1-3 1 0,0-2-1 0,5 1-2 0,4 0 4 0,2-2 0 32,3-1-2-32,1 3 3 0,1-2 11 0,-1 2 6 47,1 3-4-47,-3 2-5 0,-1 3-2 15,0 1 1-15,-6 0-7 0,-3 1 0 0,-2 1 4 0,-1-2-5 0,0-2 0 0,-1-2 5 47,-2 0-5-47,0-5 0 0,0 2 2 0,-1-4-3 0,3-1-17 16,-3-1 19-16,4 0-1 0,0 0 0 0,0 0 0 15,2 0 0-15,4-3-5 0,2 3 4 0,1 0 2 0,3-2-2 0,0 0 1 32,5-4 0-32,0-4 0 31,2 2 0-31,-1-6 3 0,1 0-4 0,-2-2 0 0,1-3 1 0,-4 0-12 47,2-6 6-47,2 1-11 0,0-5-38 0,-1-4 8 0,1-8-40 0,0-3-52 15,2-4 23-15,-2-4-17 0,-1-1 54 0,0-1 54 0,-3 1 20 0,1 1 10 47,-2 7 22-47,2 8 6 0,-3 9 6 0,-2 10-12 0,-2 8-21 0,-5 7 24 16,-1 3 16-16,-2 9-14 0,0 4 31 0,3 14-18 0,-1 2-20 47,5 8 0-47,3 7 6 15,0 4-2-15,3 2 9 0,-2 0 0 0,-1 2-9 0,-2-5-11 0,-1 0-9 63,0-5-4-63,-3-5-4 0,1-6 1 0,1-7 0 0,-5-6-4 0,0-8-24 15,-1-5-20-15,-2-5-87 0,-6 0-54 0,-3-11-69 0,0-3-18 0,-4-6 178 0,2-5 40 0</inkml:trace>
  <inkml:trace contextRef="#ctx0" brushRef="#br0" timeOffset="46699.9043">13641 14980 254 0,'0'0'0'0,"0"0"187"0,0 0-110 0,0 0-48 0,0 0-26 0,0 0-2 0,0 0 2 0,0 0-1 15,0 0-1-15,232 3 0 16,-186-14 2-16,-1-2 0 0,1-3 23 0,-3 0 17 16,-4 0 13-1,-11 1 0-15,-6 4 7 0,-8 3-23 0,-9 3-2 16,-5-1 20-16,-6 5 2 15,-7-2-14-15,0 3-6 0,-4 6 10 16,0 3 18-16,2 5-18 0,0 4-25 0,5-1-19 16,6 4-2-16,3-2-4 15,1 6 0-15,0-1 0 0,5-2 3 32,2 3-3-32,1-4 0 0,-3-7 2 0,1-2-1 31,-4-2 2-31,-2-2-3 47,0-2 0-47,-7 1-29 0,-5-2-15 0,-7 1-38 0,-8-3-2 0,-8 0 5 0,-7-2-21 47,-13-1-29-47,-12 0-115 46,-11-3-265-46</inkml:trace>
  <inkml:trace contextRef="#ctx0" brushRef="#br0" timeOffset="47450.045">11505 14046 609 0,'0'0'0'0,"0"0"12"0,0 0 45 16,0 0 14-16,0 0-29 0,0 0-23 15,0 0 8-15,0 0 23 0,0 0 2 0,-402-88-15 16,339 117-1 0,0 9 11-16,5 8-4 0,2 11-5 15,3 12-20 17,8 8-7-32,2 13-8 0,8 10 0 0,7 4 0 0,4 11-3 0,3 6 0 0,4 2 0 15,7 2 0-15,8-3 0 0,9-3-1 31,14-2-1-31,9 0 2 0,10-1 5 0,7-3-1 0,13-6-2 0,12-4-1 0,10-14-1 47,11-11 0-47,13-13 3 0,11-12 0 0,7-6-2 0,8-7 0 0,6-5 11 0,3-4 16 63,0-5 4-63,-1 0-11 0,2-2-11 0,-3 0-6 0,1-5-2 0,-1-5 1 47,-2-4-2-47,1-6-2 0,-2-4-5 0,-3-5-6 0,0-10 2 0,-2-6 6 15,-2-3 3-15,-9-3 1 0,-3-1 0 0,-11 1 0 0,-9-3 1 0,-7-1-1 47,-8 0 2-47,-9-1-3 0,-4-2 2 0,-4-3 0 0,-4-4-1 0,-4-4 0 31,-6-4 1-31,-5-2-1 0,-5-5 0 0,-13 1 3 47,-9-1-1-47,-10-2 4 0,-8-3 8 0,-1-3 3 63,-9-4-7-63,-5-3-1 0,-7 0-3 0,-2-1 2 0,-6-1 0 0,-7 3-1 15,-3-1 2-15,-11 0-1 0,-6 1 1 0,-4 5 0 0,-10-2-6 0,-4-3-4 32,-7 2 2-32,-2-2-1 0,-7-2 0 0,-4 1-1 31,-4-2 1-31,-2 3-14 0,-5 3 10 0,-8 7 2 0,-5 4-2 0,-5 8 2 0,-7 6-7 0,-6 7-4 0,-7 9-3 0,-5 5-25 0,-6 5-51 0,-4 5-38 47,-6 7-71-47,-9 2-221 0</inkml:trace>
  <inkml:trace contextRef="#ctx0" brushRef="#br0" timeOffset="54300.0587">29577 13298 339 0,'0'0'0'0,"0"0"92"16,0 0-30-16,0 0 2 15,0 0 22-15,0 0-30 0,0 0-18 0,0 0 8 16,-15-70-2 0,12 63 6-16,-1 1 4 0,1 0-11 0,-5-1-4 15,3 2 5-15,-3 2-8 16,2 0-4-16,1 1 5 0,-4-1-13 15,6 0-3-15,-3-2 3 0,1 2-3 16,0 0-3-16,-2 0-4 16,5 2-4-16,1-1-2 0,-1 0 5 15,2-1 1-15,0 0-7 0,0 0-3 16,0 1 0-16,0 2 1 0,0-1 1 16,0-1-1-16,0 2 0 0,0 0 1 15,0 0 1-15,0 0-5 0,0 0 0 16,0 0-1-16,0 0 1 0,0 0-4 0,0 0 4 15,0 0-1-15,0-1-1 16,0 1 0-16,0 0 7 16,0 0 0-16,0 0 0 0,0-2 1 15,0 1 2-15,0 1 0 16,0 0 0-16,0 0 0 0,0 0-1 16,0-2 0-16,0 1 2 0,0-1-3 0,-2 2 0 15,2 0-3 1,0 0 1-16,-1 0-2 0,-1 2-4 0,-2 2 0 15,-3 4 4-15,-5 8 0 0,-6 6 4 0,-8 6 4 16,-10 6 3 0,-9 4-3-16,-7 3-3 0,-3 2-3 15,2 2-1-15,-2-3-3 0,4 0-3 16,3-1 2 15,2-1 1-31,3-2-2 0,1-2 0 47,5-3 2-47,5-4-3 0,5-5 2 0,5-5 0 0,10-3-1 16,2-7 0-1,6-6 4-15,4-1-5 32,0-2 2-32,0-5 5 0,5-3-5 0,9-9 2 0,6-6-3 0,9-4 0 0,8-5 0 0,8-6 0 46,11-5-2-46,8-2 4 0,6-4-1 0,3 1-2 0,-1 1 2 47,-4 2-2-47,-7 6 1 0,-5 2 0 0,-5 2 0 0,-8 3 0 47,-8 0 1-47,-4 3 2 0,-6 1-4 0,-4 6 2 16,-4 4-1-16,-8 7 0 0,-4 3 0 0,-5 5 9 0,-2 3-2 0,-8 0 1 0,-7 7-7 0,-7 6-2 47,-3 6 0-47,-7 1-1 0,3 8-106 0,2 4 12 31,3 1-22-31,4-1-86 0,7 0-20 0,5-3-97 0</inkml:trace>
  <inkml:trace contextRef="#ctx0" brushRef="#br0" timeOffset="55139.5198">29491 13027 419 0,'0'0'0'0,"0"0"52"0,0 0 0 0,0 0 12 16,0 0-27-16,0 0-16 0,0 0-5 15,0 0-7-15,0 0-4 0,1-32 6 16,-1 32 1-16,-1 0-3 0,-4 0 11 16,4 0 9-16,-4-2 8 15,1-1 6-15,0 3-11 0,-2-1 2 0,1 1-2 16,-5-2-8 0,-1 1-1-16,-3 1 0 0,0 0-4 0,0 0 2 15,0 0 5-15,1 0-4 16,-4 3-5-16,2-2 2 0,-6 3-4 15,2 1-1 1,2 2 4-16,-6 1 0 0,1 3 4 0,-7-1-4 16,-1 6 0 15,-3 3-5-31,-5 4-1 0,0 5-3 0,-3 1-6 16,-1 6-1-16,-1 2 1 0,1 5-1 0,3 4-2 46,0 5 0-46,3 4 4 0,1 4-4 0,2 3 0 0,1 0 0 32,6-2 0-17,5-4 0-15,6-3 5 0,6-5-4 32,7-6 5-17,2-3 1-15,4-4 5 0,9-5 5 0,5-2 3 31,6-2 2-31,4-2-7 0,3-3-6 0,4-2 0 0,4-5 3 0,5-6-4 32,3-4-1-32,3-4 1 0,4-1-1 0,1-8-1 0,4-7 1 0,3-4-5 31,2-7-1-31,4-1 3 0,-1-6-3 0,-1-1-1 47,-1-4 0-47,-8 0 4 0,1-3-5 0,-4 1 2 0,-4-3 1 0,1-1-2 31,-9-4 6-31,-2-1-5 0,-6-3 1 0,-7-1 3 0,-8-3-3 0,-5-1-1 0,-7 1 4 31,-7-1-4-31,-6 3-2 0,-10 3 2 0,-6 7 2 0,-10 8-4 63,-6 9 2-63,-7 9-1 0,-13 11 0 0,-9 8-2 0,-12 10 1 0,-13 15-41 0,-8 6-3 0,-4 9-21 15,5 3-41 1,11 5-9-16,18 7-37 0,13-4-114 47,8-1-207-47</inkml:trace>
  <inkml:trace contextRef="#ctx0" brushRef="#br0" timeOffset="55669.7328">28631 14094 342 0,'0'0'0'0,"0"0"119"0,0 0 20 15,0 0-33-15,0 0-21 0,0 0-1 16,0 0-36-16,0 0-9 16,-98 24 5-16,66 7 3 0,-6 7 4 15,-4 6 5-15,-9 8-14 0,-7 4-13 16,-8 7-3-16,-6 3-5 16,-3 2-1-16,-3-2-9 0,2 0-5 0,2 2-4 31,3-6-1-31,6-1 1 0,6-7-1 0,6-3-2 47,6-5 2-47,5-4-1 0,5-7 0 0,2 0 0 0,3-5-1 0,2-3-10 0,4-2-11 0,5-7-20 15,7-4-20-15,3-6-17 0,10-4-23 0,1-4-46 16,10 0-35-16,3-5-71 31</inkml:trace>
  <inkml:trace contextRef="#ctx0" brushRef="#br0" timeOffset="57630.1921">26819 15480 328 0,'0'0'0'0,"0"0"87"15,0 0-1-15,0 0-6 0,0 0 0 16,0 0 8-16,0 0-5 16,0 0-9-16,17-144 8 0,-17 141-10 0,-1 3 2 15,-3 10-43-15,-5 13-20 0,-1 9 0 0,-6 13 21 16,-3 11-1-1,-2 6-5-15,-3 6-8 0,-2 5-4 0,-2-2 0 16,1-1-3 0,5-7-4-16,2-8-1 0,5-6-1 0,5-11 0 15,6-5 0 17,4-8-3-32,3-5-1 0,8-6 0 0,2-3-1 0,6-6 0 0,4-5 4 0,4-1-2 46,4-12 3-46,2-6-3 0,-2-6-1 47,0-4 1-47,-1-1 0 0,-4-4 0 0,-5 2 2 0,-5-1 0 0,-2 7 10 32,-10 4 0-32,-4 6-3 0,-6 3 3 0,-11 5-4 0,-3 7-5 0,-4 1-5 0,-4 13 0 0,-3 7 1 31,-3 5-2-16,1 7 2-15,1 3-2 0,6 1-1 0,5-1-1 0,9-4-30 16,4-3-21-16,8-3-8 0,7-5-41 0,7-7-50 0,6-5 14 0,2-6-81 0,2-2-112 0</inkml:trace>
  <inkml:trace contextRef="#ctx0" brushRef="#br0" timeOffset="57809.9165">27150 15880 856 0,'0'0'0'0,"0"0"0"0,0 0 107 0,0 0-18 0,0 0-16 0,0 0-5 16,0 0-7-16,0 0-23 0,0 0-11 0,-37 243-5 16,34-218-13-16,3-3-6 15,0-5-1-15,0-4 0 0,2-2-3 16,0-4-7-16,0-1-25 16,-2-3-31-16,2-3-63 0,-1 0-2 0,-1-4-9 15,0-7-88-15,0-4-66 16</inkml:trace>
  <inkml:trace contextRef="#ctx0" brushRef="#br0" timeOffset="57939.9293">27229 15825 875 0,'0'0'0'0,"0"0"49"0,0 0-50 0,0 0 2 16,0 0 13-1,0 0-13-15,0 0-2 0,0 0-190 0,-4 79-93 16</inkml:trace>
  <inkml:trace contextRef="#ctx0" brushRef="#br0" timeOffset="58319.8763">27509 15986 628 0,'0'0'0'0,"0"0"71"0,0 0 61 0,0 0-48 0,0 0-16 0,0 0 1 0,0 0-17 15,0 0-18-15,0 0-14 0,-6 194-8 0,4-187-8 16,2-4-3 0,0-3 2-16,0 0 0 0,0-7 3 15,5-3-6-15,3-7 0 0,4-2-10 16,6 0 10-16,3-2 0 0,5 1-4 16,1 1 4-16,1 7 0 15,-1 5 7-15,-5 7 0 0,-1 4-1 16,-8 9 0-16,-1 5 8 0,-4 4 0 0,-2 3-3 47,-2-1-4-47,-3-1-5 0,0-4-1 47,-1-1-2-47,0-6-7 0,0 0-43 0,0-5-35 0,0 0-28 0,-4-2-71 0,-3-4-36 46,-4 1-11-46</inkml:trace>
  <inkml:trace contextRef="#ctx0" brushRef="#br0" timeOffset="58856.8681">26911 15096 629 0,'0'0'0'0,"0"0"25"0,0 0 42 0,0 0 24 0,0 0-25 0,0 0-7 0,0 0-9 0,0 0 2 0,-498 244 3 16,431-166-22-16,8 15-12 15,2 15-7-15,5 11-4 0,8 6-3 16,9 3 0 0,13-4 0-16,8-5 9 0,10-5 13 31,4-6-2-31,8 0 0 0,11-7 10 15,11-4-3-15,9-11-4 16,14-11-5-16,12-14-13 0,11-16-1 47,8-15-4-47,9-10 1 0,7-15-7 0,4-6-1 0,7-14 0 0,-4-10 6 16,1-4-6-16,-9-5 0 0,-7-2 5 0,-9-4-6 0,-5-8 1 0,-9-2 0 46,-9-4-31-46,-5-4 10 0,-9 1-8 0,-5-7-2 0,-11-5 17 0,-8-8 7 16,-7-4 4-16,-11-7 6 0,-6-8-3 0,-12 1 0 47,-15-7 0-47,-15 0-1 16,-9 7-43-16,-10 4 23 0,-3 19 17 0,-2 19 2 0,-6 24 2 0,-11 24 0 0,-3 14-102 31,-3 20-43-31,1 9-33 0,11 3-120 0,7 0-25 47</inkml:trace>
  <inkml:trace contextRef="#ctx0" brushRef="#br0" timeOffset="59330.1654">29096 14128 712 0,'0'0'0'0,"0"0"7"0,0 0 1 0,0 0 50 0,0 0 6 16,0 0-12-16,0 0-3 15,0 0 6-15,17 468-8 0,2-373 15 0,4 1 22 16,-1-4-23 15,1-3-24-31,-6-1-5 0,-2-3-9 0,-3-3-7 0,-3-6-7 0,0-3-3 16,0-6-4-16,2-7 0 31,1-8 0-31,1-10-3 0,-3-6 2 0,1-11-2 16,-3-6-18-16,-4-6-28 0,-2-6-15 15,-2-4-39-15,0-2-52 0,1-1-29 0,5-8-54 0,-1 0-142 0</inkml:trace>
  <inkml:trace contextRef="#ctx0" brushRef="#br0" timeOffset="61150.0704">29270 15923 772 0,'0'0'0'0,"0"0"11"0,0 0 1 0,0 0 5 16,0 0 27-16,0 0-3 16,0 0 1-16,0 0 6 0,0 0-3 0,69 187-4 15,-67-126-5 1,-2 1-7-16,-1-3-10 0,-2-4-4 0,-4-4-3 15,4-3-6-15,-8-4-3 0,1-3 1 0,-3-4-3 32,-4-6 1-32,1-3 1 0,5-12-1 0,5-5 0 15,4-9 3-15,2-2-1 0,0-8-8 16,9-13-5 15,6-7-5-31,13-7 3 0,4-2 8 0,4 0-1 0,2 2 0 0,-3 6 8 16,-4 11 13-16,-7 12-11 0,-5 6-1 0,-3 9-3 47,-6 4 1-47,1 4 3 0,-2 2-2 0,-1 0-4 0,-2 0 0 0,2-5 5 15,-2 3-5-15,-2-3 0 0,0-1 4 0,0-2-5 63,1 1 2-63,3-4-1 0,1 2-1 0,2-3 2 15,-1-2-2-15,6-2-4 0,-2-2 5 0,0 1 0 0,5-2-3 0,-3 2 5 32,2 4-3-17,-3 2-2 17,-2 4 4-32,0 1-1 0,-4 5 0 0,0-1 0 46,1 0-1-46,1-2-7 0,-2-2 5 0,1-4-1 0,-1-2 1 0,1-1 2 0,0-5 1 0,2 2 0 47,-3-3 0-47,2 0 0 0,-2-4 0 0,0-5 4 32,0 2-3-32,-2-4-1 0,1 3 0 0,-4 0 4 0,-1-3-3 0,1-1 1 0,-2-4-1 0,0 2-1 0,-2-3 0 31,-2-2 3-16,-6-3-3-15,-5-1-14 0,-5 1-4 16,2 0-11-16,-2 5 12 0,4 7 13 0,3 6 2 31,5 4 2-31,0 5 0 0,5 5-3 47,1 0 3-47,0 2 0 0,3 0-6 0,2-2 6 0,2-2 0 0,4-1-6 0,7-3 9 0,1-2-1 0,2-1 1 47,0 0 1-47,0-1-3 47,1 0-1-31,-2 0 0 15,-3 0 0-31,-3 0-30 47,-2 0-24-47,-4 0-49 47,0 3-182-47,-1-2-120 0</inkml:trace>
  <inkml:trace contextRef="#ctx0" brushRef="#br0" timeOffset="61749.7133">30238 16515 465 0,'0'0'0'0,"0"0"34"0,0 0-17 0,0 0 49 0,0 0-5 0,0 0-3 0,0 0 16 0,0 0-13 0,0 0-12 0,17 28-4 0,-15-19-14 0,2 3-8 0,0 4 5 0,-4 0-2 0,0-1-4 0,0 3-6 0,-4-1-3 0,-2-1-6 0,-4-2 3 0,5 2-1 0,-2-2-4 0,-4 1-3 0,7-7 2 0,-3-3 1 0,3-5-9 0,3 0 0 0,1-10-18 0,1-1 2 0,9-3 13 0,2-2 0 0,0 4 3 16,4-1 3-16,1 6 2 15,-1 1 0-15,0 3 2 0,2 3-2 16,-3 0 1-16,0 7 1 16,-4 0-1-16,-4 9 2 0,1-1 5 0,-3 4-3 15,-1-1 0 1,-3-2-1-16,1-2-4 0,0-7-1 47,2-4 0-47,-2 1 2 0,1-4-2 0,1-4 0 0,2-6 0 0,5-1-17 0,1-2 8 0,1 5 3 15,2-3 3-15,-1 5 1 0,0 6-2 0,-4 0 0 32,4 11 7-32,-5 7-3 0,-1-4 0 0,1 2 0 46,1-3 5-46,0-3-4 0,2-2 1 0,1-5-1 0,0-3 0 0,3 0 1 47,-2-11-4-47,-1 1-13 0,4-2-12 0,-5 1 6 0,0-1 9 0,0 0 8 63,-4 1-5-63,-2-2 1 0,3 1 6 0,-6-1-3 0,2 4 3 0,-5-4 4 15,0 9-1-15,0-2-1 0,-8 3 0 32,-1 3 22-32,2 8-20 0,-2 5 0 0,1 1-2 0,6 6 0 0,2-2 22 31,2-2-14-31,9 0-3 0,1-3 7 0,6-1 7 0,-3-1 10 0,3-5-4 0,0 1-8 47,-1-1-11-47,0-3-1 0,0 0-7 0,-5-3-28 0,1 0-15 0,-4-6-21 0,-5-2-34 0,1 3-20 0,-5-4-33 15,-4 1-70-15,-8-4-86 0</inkml:trace>
  <inkml:trace contextRef="#ctx0" brushRef="#br0" timeOffset="62249.9286">29363 15702 744 0,'0'0'0'15,"0"0"4"-15,0 0 16 16,0 0 16-16,0 0-12 0,0 0 0 16,0 0 10-16,0 0 11 0,-217 39 8 15,181-3-10-15,-3 12 0 16,-3 11-1-16,0 15-12 0,3 8-10 0,3 7-5 0,6 8-4 15,11 2-2 1,7 0 6-16,11 0 2 0,5-6-1 0,16 0 3 16,4-2 0-1,10-5-2-15,10-7-1 32,8-13 0-32,10-5-6 0,11-10 1 0,13-8-4 31,10-6-1-31,6-11-3 0,7-7 1 0,0-3-2 0,-1-10-2 0,1-4 0 47,-6-2 5-47,-2-11-6 0,-3-3 2 0,-7-5 4 15,-7-5-5-15,-3-2 0 0,-5-4 4 0,-8-4-5 0,-7 2 1 0,-11-8 0 0,-10 1-21 0,-9-12 18 32,-9-10 1-32,-9-8-4 0,-9-8 4 0,-4-7-7 0,-15-5-1 0,-7-7 9 31,-4-1-1-31,-16-2-4 0,-9 8-6 0,-13 5-3 0,-6 11 0 0,-11 10 3 0,-6 9-13 0,-1 8-24 47,-4 10-19-47,0 12-34 0,1 9-97 0,0 12-68 15,3 5-113-15</inkml:trace>
  <inkml:trace contextRef="#ctx0" brushRef="#br0" timeOffset="63054.8041">30053 13758 803 0,'0'0'0'0,"0"0"-3"0,0 0 46 0,0 0-19 0,0 0-9 16,0 0 3-16,0 0-3 15,0 0-1-15,325 264 2 0,-255-226 13 16,1-1 16-16,5 5-10 16,4-1-15-16,-1-1-7 0,0-1 6 0,2-2 2 15,3 0 2-15,-2-2-4 31,2 1-11-31,4 0-4 32,-2 5 0-32,-4 0-3 0,0-4-2 0,-3 3 2 0,-2-2 1 0,-6-1-2 0,-7 3 18 0,-5-2-10 47,-8-1-4-47,-10-3 0 0,-1 1-2 0,-6-5-2 15,-1-3 0-15,-2-1 3 0,-6-5-3 0,-2 0 0 0,-3 1 3 0,-6-1-4 0,6-2 2 0,-1 1 1 47,-1-1-2-47,5-1 0 16,-8-1 9-1,6-3-8-15,-4-4 5 0,-2 1-5 0,4-5-2 0,-4-1-21 0,-1-2-16 0,-1-3-14 0,-4 0 13 32,-4-2 0-32,-1-2-29 0,-3 0-16 0,-1 0-60 0,0 2-160 0,-1 1-151 0</inkml:trace>
  <inkml:trace contextRef="#ctx0" brushRef="#br0" timeOffset="63889.7864">32056 15969 394 0,'0'0'0'0,"0"0"116"0,0 0-27 0,0 0 10 15,0 0-31-15,0 0-14 0,0 0-12 16,0 0-28-16,-4-2 25 0,12 22 28 15,4 16-14-15,-1 6-14 0,-4 6-8 16,1 1 1-16,2-1-5 0,1-6 0 16,1-7-4-16,4-4-7 15,-2-6-5-15,6-8 1 0,-1-7-3 16,2-7-2-16,2-6 7 16,-3-12 5-16,4-6-2 0,1-7-5 15,1-4-9-15,-3-1-2 0,5-2 2 31,-11 3-1-31,6 3-4 0,-5 5-9 0,-10 2-16 0,3 7-34 32,-6 11-37-17,5 1-17 1,5 3-71-16,8 0-55 0,0 0-79 0</inkml:trace>
  <inkml:trace contextRef="#ctx0" brushRef="#br0" timeOffset="64149.9349">32731 16091 668 0,'0'0'0'0,"0"0"67"0,0 0 46 0,0 0-46 0,0 0-22 0,0 0 1 0,0 0-5 0,0 0-9 0,-154 102 7 16,123-72-10-16,5-1-15 15,6-2-5-15,9-5-3 0,11-2-5 16,1-7-2-16,10-4 2 16,2-4 0-16,4-5-1 0,10-4 7 0,-1-6-3 15,5-1-3-15,-2 0 1 0,-8 5-2 16,-4 5 0-16,-5 2-2 15,-3 12 2-15,2 2-2 0,1-1 0 16,0 0-22-16,-1-2-29 47,1 0 3-47,0-3-10 0,0-2-49 0,1-3-21 0,-3-2-45 0,0-2-18 16,-2 0 29-16,0 0 0 0</inkml:trace>
  <inkml:trace contextRef="#ctx0" brushRef="#br0" timeOffset="64349.9893">32846 16411 37 0,'5'1'170'0,"1"8"13"15,0 1-29-15,3 5-29 0,3 1-35 16,-3 2-42-16,0 0-24 0,-2 1-1 15,-3-3-5-15,-4-1 5 16,0-2 13-16,0-6-13 0,-2 0 6 0,-3-5 14 16,-2-2-9-16,1-1-2 15,0-8 0-15,4-2-9 0,2-2-6 16,1-4 11-16,10-1 4 16,5-3-9-16,4-1-4 0,6 1-9 15,5 2-7-15,-1 2-4 31,-2 2 2-31,-6 3-2 0,-7 2-100 0,-1 4-17 0,-6 1-58 0,-3 5-126 32,-6 0-121-32</inkml:trace>
  <inkml:trace contextRef="#ctx0" brushRef="#br0" timeOffset="65060.1468">32401 15354 597 0,'0'0'0'0,"0"0"54"0,0 0 25 15,0 0 35-15,0 0-39 0,0 0-42 0,0 0-8 16,0 0 15 0,0 0 2-16,-390 112-3 0,334-35 10 15,-3 15-25-15,4 8-16 0,7 7 1 16,7 5 5-16,9-2 1 31,10 3-1-31,7-3 4 0,8-1 4 0,7-1 6 0,6-3-1 0,10 1-7 16,9-8-9-16,10-2 0 0,11-7-6 47,8-15-2-47,10-6 3 0,9-11-4 0,0-6-3 0,7-9 2 0,-3-7 4 15,4-11-4-15,4-6 1 0,2-8-2 0,0-8 0 63,2-4 13-63,-4-13-5 0,-5-2-5 0,-3-4 2 0,-6-5-2 15,-7-5-2-15,-2-7 0 0,-5-11 1 0,-4-4-4 32,-3-12 2-17,-10-1 0-15,-8-8-4 0,-7-5 6 32,-11-2-1-32,-11-4-1 0,-3-2-1 0,-16-5-1 0,-8-8-21 46,-10 0 12-46,-11-1-3 0,-10 4-2 0,-11 7 6 0,-13 7-1 0,-6 10-29 47,-13 10-4-47,-7 16-22 0,-4 11-62 0,-4 15-33 32,-4 14-102-32,4 0-264 0</inkml:trace>
  <inkml:trace contextRef="#ctx0" brushRef="#br0" timeOffset="66704.5768">25216 12881 705 0,'0'0'0'0,"0"0"24"16,0 0 9-16,0 0 6 0,0 0-39 15,0 0 0-15,0 0 49 16,0 0-17-16,-3 328 2 0,3-189 9 16,-1 21-2-16,-9 10-12 15,-3 4-4 1,-9 4-9-16,-7 8-7 0,-7 10 2 0,-7 13 3 0,-4 6-3 0,-5 3 0 15,3-4 1-15,1 3-1 0,5-3-1 47,0-7-3-47,8-9-1 0,7-16-5 47,3-16 2-47,11-8-2 0,5-6-2 0,6-6 2 0,3-11 1 0,6-13-3 31,6-17 2-31,6-15-2 0,12-13-3 0,7-8 4 0,8-1 0 32,8-8-7-32,12-3 6 0,5-8 2 0,11-8-1 0,5-5 0 47,5 1 6-47,6-4-6 0,6 0 5 0,5 2-7 0,7-1 4 0,8-1 7 0,5-3-3 0,8-5-3 31,8-7-1-31,1-5-2 0,6-4 0 0,3-6 2 0,-1-3-3 0,7 0 2 47,2 0 1-32,3 0-1 17,1 0-2-32,-2 3 2 0,1 0 1 0,-1 1 2 0,2 0 13 0,1 2-4 31,-2 1 1-31,1-2-1 0,0 4-8 0,-3-2-1 0,2 1-1 0,3 1-2 47,0 3 0-47,1-1 2 0,-4 5-3 0,-6 0 0 31,-6 0 2-31,-6 2-3 0,-2 0 1 0,-4-2 0 0,-4-1 0 0,-2-2-26 47,-5-6 8-47,1-2 4 0,-6-5 2 0,-4 0 11 0,-5-3 1 0,-8 0 0 31,-1 1 0-31,-9 2 0 0,-5 2 0 0,-9 4 0 0,-8 0-1 0,-7 2 1 0,-7-3 0 0,0 4 1 47,-5-2-1-47,-7-3 0 0,3 3 0 0,-4-6-6 47,-2 1 8-47,-1-2-3 0,-7 0-1 0,2 0-5 0,-6 0-6 0,-6 0 0 0,-6 0 7 15,-4 0 4-15,-7 2-1 0,1 1 5 0,2 0-1 0,-2-3-2 0,2 0 2 32,4-3 26-32,1-1-16 15,4 0 0-15,1-3-4 0,2-1-2 0,2-4 4 0,-1 3-6 16,-2 0-3-16,-7 2 0 0,-2 4 1 0,-6 1-7 47,-4 1-14-47,-1 1-34 0,-6 0-61 0,0-3-14 0,-6 0-12 0,-5-4-198 0</inkml:trace>
  <inkml:trace contextRef="#ctx0" brushRef="#br0" timeOffset="67819.744">25509 12743 644 0,'0'0'0'0,"0"0"24"0,0 0-4 16,0 0-4-16,0 0-17 0,0 0 2 15,0 0 14-15,0 0 4 0,0 0 10 0,228 4 15 16,-136 1-5 0,16-4-11-16,12 1-4 0,18-2 4 0,5-2-12 15,14-5-11 1,13 0-1-16,11-6-3 0,11-4 0 0,11-1 3 47,2-5-4-47,10 2 0 0,8 4 0 0,4 5 1 0,4 5-1 0,-2 4 0 47,-2 3 4-47,3 4-4 0,-1 4 0 0,5 0 6 31,0 1-1-31,4-5 0 0,0 1-3 0,-1-4-2 62,0-1 0-62,-5 0 3 0,-11-1-4 0,-7 1 2 0,-10 1-2 0,-11 10-47 0,-19 6 37 32,-19 6 10-32,-10 6 0 0,-16 2 2 0,-5 1-2 31,-8 0 0-31,-16 4 2 0,-13-3-1 0,-15 0-1 47,-14 0 2-47,-11-4-2 0,-12-3 2 0,-9-1-2 15,-8 0-1-15,-7 2 2 0,-5-2 0 0,-5 2 0 0,-1 1 36 0,0 0-11 0,0 0-8 0,0 0-4 47,0-3-4-47,1-2-7 16,8-4-1-16,4-2-1 0,2-2 0 0,3-2 0 0,-2 2-12 0,3-1 5 31,-3 3 6-31,2 5 0 0,-1 4 2 0,-4 8 6 0,2 3 7 0,1 3 4 63,0 4 9-63,1-5-4 0,3 3-3 0,-2-1-13 0,4 0-2 0,-2 0-4 46,-3-1-2-46,0 4 1 0,0-5 0 0,-5 4 0 0,-1 1 0 0,1 2 5 0,-2 5-5 32,2 2 0-32,1 2 13 15,1 3 0-15,0 4 1 16,2 3-4-16,-2 0 0 0,1 0-1 0,-3 1-5 0,0 0 0 47,-1 6 2-47,-1-1-5 0,-2 4 0 0,-4 8 1 0,-4 4-1 0,0 7-2 0,-7 7 2 0,1 5-1 31,-4 2-3-31,3 1 1 0,4-2 0 0,0-7-27 63,3-3-37-63,10-6-45 0,-2-8-118 0,3-11-171 0</inkml:trace>
  <inkml:trace contextRef="#ctx0" brushRef="#br0" timeOffset="71619.8076">4246 2669 733 0,'0'0'0'16,"0"0"27"-16,0 0-20 15,0 0-8-15,0 0 2 0,0 0 22 16,0 0-2-16,0 0 23 16,-6 544 20-16,18-386-4 0,3 23-26 0,1 20-10 31,-2 16-8-31,-2 20-4 0,-4 10-1 0,-4 10-8 47,-2 11 2-47,1 6 2 0,2 8 6 47,0 3 2-47,6 5 6 0,5 2-7 0,1 3 4 0,8 2-4 15,4 9-2-15,3 8-2 0,3 7-9 0,3 12-1 0,4 4 0 0,-4 12 4 47,0-6-5-47,-3 9 2 0,-2 0 1 0,-1-10-2 0,3-2 0 0,-1-6 2 0,0-12-2 0,1-10-3 31,1-12 3-31,-1-14-25 0,2-15 24 0,5-13 1 32,-5-10 0-32,3-10-3 0,-1-10 6 0,2-4-4 31,-3-12 2-31,2-7-2 47,1-12-2-47,0-10 3 0,3-12 0 0,2-14-25 0,4-10 0 0,2-14 0 15,10-13 6-15,-1-12 10 0,5-15-7 0,3-10-3 0,2-12 10 47,6-8 7-47,0-12-4 0,6-4 9 0,4-5-1 0,1-3 2 0,9-1 3 0,2 0-2 31,2-3-4-31,6 3 1 0,1-4 1 0,6 1-5 63,3-2 3-63,2-6-2 0,6-6-2 0,5-5 3 0,5-5 0 0,7-5 2 0,3-4-1 0,7-2 3 0,3 2-5 0,2-1 2 0,3 4 1 47,1 5-2-47,3 8 0 0,5 2 1 0,0 6-2 0,1 4 2 0,-1 2 0 0,3 3-1 0,3 3 0 15,4 0 0-15,7-3 0 0,-2-2 0 0,-2-2 1 47,1-5-1-47,2 2-1 0,-1-5 2 0,2 3-2 0,3 0 2 0,-5 2-2 16,4 1 1-16,-1 4 0 0,-3 0 1 0,5 4-1 0,-6 2 0 47,-3 2 2-47,1-5-2 31,1 3-1-31,0-10 2 0,6-4-2 63,1-6 2-63,0-3 0 0,1-3-2 0,1 1 0 0,-3-3 3 0,4 5-4 0,3 2 3 0,-5-2 0 0,-3 4-2 46,-3 3 2-46,1 1 0 0,-6 1-2 0,3 0 2 0,-5 0 0 0,1-5-2 0,2-1 2 0,-1-2 1 0,5-5-2 16,0-5 0-16,1-1 0 0,-4 0 0 47,-1-1 0-47,-6 3-2 0,-2 3 2 0,1 0 0 0,-6 0 4 0,-4-3-5 16,-4 3 2-16,-4 1-1 0,-5-2 0 0,2-2-1 0,-2-2 2 0,-4-4-2 31,0 0 2-31,-5 0-1 0,-6 0 0 0,-8 5 0 0,-6 0 1 62,-5-1-1-62,-9 3-1 0,-4-6 1 0,-7 0 0 32,-5 2 0-32,-4 1 2 0,-6 3-3 0,-7-3 2 0,-4 1-2 0,-3 1 0 0,-4-5 2 0,0-2 1 0,-4-1-3 46,0-2 2-46,-4-6 0 0,0 5-1 0,-3-9-2 0,-5 3 2 0,-2-2-15 0,0-6-1 0,-4 1 6 0,3-10 0 47,-7 0 9-47,1-1 1 0,-6-3 0 0,-4 4 5 0,1-2-3 16,-4 1 0-16,-1-3 4 0,0 2-2 0,-1-1-2 0,3-3 1 47,-1-3-2-47,0-4-2 0,0-2 2 0,1-2 0 0,0-6-2 15,-2-5 2-15,-2-4 1 0,0-1-4 0,1 1 4 47,0 0-2-47,-2 0 0 0,1-2 0 0,-1-3 1 0,2 0-1 0,3-6 0 0,1 0 0 0,3-6 0 47,0-1 0-47,1-4 1 0,0-6-2 0,1 0 2 0,0-4-1 0,-3 1 0 47,2-2 0-47,-2 1 1 0,-1 0-2 0,3 0 1 0,-3 1 0 0,5-4 0 0,1 0 0 0,1-3 0 0,5-2-1 47,2-3 2-47,2-4 0 0,2-2-1 0,0-2 0 16,2-2 0-16,0 4 0 46,2 1-2-46,-2 0 4 0,-4 2-4 0,2-2 3 0,-1 3 0 0,0 0-2 16,3-3 2-16,1-1 0 0,2-1-2 16,4-1 2-16,2-1 1 47,4-2-3-47,1-3 1 0,2-1 0 0,4-2 0 0,2 2-1 0,1-3 0 15,1-1-1-15,3 1 4 0,1 3-2 0,-3 2 0 0,4 4 0 31,0 0 5-31,3 1-5 0,1-1 0 0,-2-1 0 0,5 2 0 0,2-7 1 32,4-4-1-32,4-4 0 0,7-1 0 0,5 0 1 0,1 0 0 47,2 0 17-47,-2 6 0 0,3 2-3 0,3 2-8 0,-2 5-6 15,-2 1-2-15,2 2 2 0,-2-2-1 0,3 0 0 0,0-2-1 0,0-2 2 47,3-3 0-47,0-3-1 0,-2 1 0 0,-3 0 0 31,-2 2 1-31,-7 7-1 0,-8-1 0 0,-2 6 0 32,-6 0 0-32,-5-2-1 0,-2-1 2 0,-1 0 0 0,-1-5 0 0,4-2 1 0,0 3 10 0,-2-2 2 31,-4 3-4-31,-3 1-6 0,-4-2-6 0,-3 2 4 0,-4 0-4 0,-6 4-14 47,-8-4 5-47,-6 2 4 0,-5-1 4 0,-2-1 5 0,-7 5 0 0,0-1 3 15,-5-3 3-15,-4 4-2 0,-8-1-7 0,-5 4 2 47,-4 1 1-47,-4 5-3 0,-8 2 2 0,-4-1-1 0,-2 1 0 0,-4 1 0 16,1 2 2-16,-4-5-1 0,-2 1 11 0,-4 1 1 47,-2 0-4-47,-7 0-5 0,-5 3-2 0,-5-1-3 0,-4 2 2 0,-1 0-2 31,-5 2-11-31,-3 1 3 0,-3 0 0 0,-2 2 4 47,-3-2 8-47,3-1-3 0,-3-3 0 0,-2 2 2 0,0-2 5 15,-4 3-3-15,1 3 0 0,-4-1-3 0,-5 2-2 0,-1 3 1 0,-5 1-1 47,-5 4-8-47,-1 2 9 0,-4 5 0 0,1-2 0 0,-3 1 0 0,-3 0 18 0,4-3-6 0,-3 4-5 16,2 1-5-16,-4 0-3 0,0 3 2 0,-9 0-2 0,-1 1-20 0,-2 3 15 47,-11 5 5-47,2 3-2 0,-7 6 6 0,-10 6-3 0,1-1 0 0,-5 7 0 0,-4 0 4 15,2 4-6-15,-1-1 3 47,-4-2-1-47,2 1 0 0,-6 3-1 0,-2-2 1 0,1 2-11 0,-4 3 12 0,-4 0-2 32,-2 4-6-32,-7 1 6 0,-6 3 0 0,1 0-1 46,-4 1 3-46,-4 7 0 0,5-6-2 0,-7 4 2 0,1-1 5 0,5-2 2 16,-3 3-4-16,4-1-3 0,-3-2-1 0,1-3 0 47,-8 2 1-47,4 0-1 0,-3 3-4 0,-7 2 2 0,-2 4 0 0,-5 2 4 16,-5 3 0-16,1 2 3 0,-3 0 6 46,1 0 4-46,-2 0-1 0,2-3-1 0,3-2-2 0,-1-1-3 16,3-1-5-16,-3 0-2 0,0 0-2 0,-1-1 2 0,1 3-2 47,-5 2 2-47,0-1 0 16,1 0-2-16,-2 0 1 0,0-2 0 0,0 3 0 15,-3 2 0-15,-3 1 0 0,-4 0 0 0,3 0 0 31,-2 0-2-31,2-3 3 0,0 0-2 0,-6 0 2 0,5-2 1 0,-8 2 1 0,0 3 7 0,-4 0-1 32,-4 0-3-32,2 6 5 0,0 3-1 47,-3 0-8-47,-2 1 1 0,2 0-3 0,-4 2 0 15,2 1 0-15,-6 0 0 0,-1 2 0 0,-3 2 0 31,3-1 0-31,-6 4 3 0,0-3-3 0,-3 4 3 0,-8 8-3 0,-1 3 0 0,-6 1-1 47,-4 6 0-47,-2-4 2 0,1 2 0 47,5-5-1-47,1-3-1 0,8 3 1 0,6-4 0 0,7 5-38 63,7 2-35-63,12 2-76 0,10 4-45 0,6 3-143 0</inkml:trace>
  <inkml:trace contextRef="#ctx0" brushRef="#br0" timeOffset="77949.5356">5033 16481 756 0,'0'0'0'15,"0"0"48"-15,0 0-4 16,0 0 18-16,0 0-6 0,0 0 4 0,0 0-6 16,0 0-11-16,-67-13-11 15,59 13-2-15,3 0-6 0,-4 1 4 16,-1 2-5-16,-1 0-5 0,-1-1 0 0,-1 2-1 15,-2 1 1-15,-2 1 1 16,-1 1-1-16,0 3-9 16,-4 2-4-16,-2 3 8 0,0 4-3 15,-5 3-4-15,1 3 0 0,-2 6-2 0,3 1-5 32,-2 2 2-32,4-2 5 0,3-1-5 31,5-3 7-31,3-2-3 0,5-2-5 0,4-1 0 0,4 0 3 0,1-1-3 47,2 1 0-47,6 1 13 0,3 2-5 15,2 2 4-15,4 0 0 0,5-2-1 0,3-2 1 0,3-2-3 0,2-5 2 47,0-4 9-47,2-9-10 0,0-1-7 0,1-3 6 16,-1-6 5-16,0-3-8 0,-4 1 1 0,0 0-2 0,-4-1-6 0,-5 2 2 47,1 3 4-47,-2-3-7 0,-4-1 4 0,1 3 2 0,-2-2-4 0,1-2 0 31,-3 0 7-31,-3 1-8 0,-1-3 2 0,1 6 4 0,-3 0-6 0,0-2 2 31,-1 5 0-31,-3-1-1 0,-1 3 0 0,1 0 2 0,-1 0-2 0,0 0 0 0,1 0 0 0,-1 0 0 0,0 0 0 0,0-1 8 0,0 1-8 0,0 0 0 0,0 0 7 0,0 0-8 16,0-2 2-1,0 2 3-15,1-1-5 0,-1 1 2 0,0 0 1 16,0-1-2 0,0 1-3-16,0 0 2 0,0 0-12 0,0 0 3 15,0 0-10-15,0 0-8 16,-3 0-5-16,-2 2-25 0,-1 1-14 0,-2 0-10 47,3 0-18-47,-2 0-78 0,0-3-30 0,-1 0-106 15</inkml:trace>
  <inkml:trace contextRef="#ctx0" brushRef="#br0" timeOffset="79099.9539">5294 16588 92 0,'0'0'0'0,"0"0"0"0,0 0-6 0,0 0 6 16,0 0 0-16</inkml:trace>
  <inkml:trace contextRef="#ctx0" brushRef="#br0" timeOffset="79469.8983">5294 16588 164 0,'0'-64'0'0,"0"64"146"15,0 0-74-15,0 0 26 0,0 0-3 0,0 0-22 0,0 0 4 16,0 0-5-16,0 0-3 0,23-113 15 16,-23 108-14-16,0 4 1 15,0 1 2-15,0 0-14 0,0 0-19 0,0 0-11 16,0 0-9 0,0 6-9-16,0 7 1 0,3 9 9 0,5 7 14 31,-1 8 8-16,0 9 0 1,2 2 2-16,-3 4 1 0,-1 0-12 0,-4-1-7 47,1 0-4-47,1-1-7 0,0-4-8 0,2-4-7 0,2-9 3 0,-4-8-3 0,4-4-2 0,-4-6 1 0,3-3-1 31,0-2-34-31,0-2-7 0,-1-3-30 0,1-4-27 47,0 2-22-47,3-3-45 0,-4 0-127 0,1-6-152 0</inkml:trace>
  <inkml:trace contextRef="#ctx0" brushRef="#br0" timeOffset="80589.8425">24665 18220 765 0,'-7'-3'0'0,"-1"1"33"15,2 1 5-15,0-2 33 0,0 0-23 0,1 1-11 16,-5 1 8-16,0 0-14 16,1 1-1-16,-4 0-2 15,1 0-1-15,-3 0 3 0,-4 4 2 16,-5 3-7-16,-3 5-3 0,-4 3-7 16,-1 4-2-16,0 3 1 15,1 1-1-15,3 4-1 0,4-1-5 0,6 2 1 16,6 2 6-16,8 1-3 15,4 2 4-15,2 3 7 0,10-2-4 0,2-2-3 63,5-3-6-63,5-2-5 0,2-6-4 0,5-2 0 0,8-6 5 0,0-7-5 0,8-3 0 0,3-3 0 31,2 0-40-31,0-3-10 0,-9-1-35 0,-6-1-53 0,-12 3-22 0,-5-5-26 0,-7-3-231 47</inkml:trace>
  <inkml:trace contextRef="#ctx0" brushRef="#br0" timeOffset="80949.8226">24955 18270 912 0,'0'0'0'0,"0"0"96"0,0 0-33 0,0 0-27 15,0 0-13-15,0 0 8 0,0 0 16 16,0 0-6-16,135 44-2 0,-106-32 2 16,2 2-9-16,-7 1-6 15,0 1 2-15,-3 2-6 0,-6 2-3 16,-4 0-3-16,-8 5 3 16,-3-2-1-16,-9 1-8 0,-7 4 1 0,-9-3 5 15,-1 0 1 1,-1 0-10-16,3-5-5 0,5-2-3 15,8-8 2-15,9 1-2 16,2-4-6-16,12-2 9 0,8-3-1 0,7-2-2 47,10 0 2-47,9-8 3 0,6-1-5 16,4 0-24-16,2 2-48 0,-2 0-99 0,1 1-76 0,-3-4-133 0</inkml:trace>
  <inkml:trace contextRef="#ctx0" brushRef="#br0" timeOffset="99099.9995">16293 1900 663 0,'0'0'0'0,"0"0"37"0,0 0 4 0,0 0-4 0,0 0-12 15,0 0-14-15,0 0 20 0,0 0 10 16,0 0-8-16,27 3 5 0,-21-3 2 16,4 0-3-16,-1 0-8 15,1 0-3-15,1 2-4 0,0 0-8 16,0-1-2-16,2-1-3 16,-1 0-1-16,2 0-4 0,3-2 4 0,-1-2-2 15,3 1-4-15,-2 2 3 16,2-1-2-16,1 1 6 0,-1 1 4 15,1 0-4-15,3-1-1 0,0 1 3 47,0 0-4-47,3 0-2 0,1 1 0 0,-1 0-2 0,6 1 0 47,2-2 0-47,4 0 1 31,4 0-2-31,1-3 2 0,4-3-3 16,-3 2-1 15,3 1 0-31,-1 1 5 0,0 2-7 0,1 0 4 0,3 0-1 16,-2 0-2-16,2 0 2 0,0 0-1 31,-1 0-1-31,4 2 2 0,0-1 2 0,2 1 0 31,2-2 5-31,0 3-4 0,3 0-1 0,-1 2 1 0,1 2-1 0,1-2-3 32,0 1 0-32,3-1 3 0,-1-3-4 0,0 3 2 47,1-1 1-47,1-2-3 0,-2 1 2 15,2 0-1-15,-2 3 0 31,1 4 0-31,1-1 1 0,1 2-1 0,0 3 0 16,-1-3 1-16,1 4-3 0,1-2 4 31,-1 1 0-31,4-2-3 32,2 1 2-32,-3-2-1 0,1 1 0 0,-2 0-1 0,1 0 2 0,0-2-1 46,1 1 0-46,1 1 5 0,-2 0-3 0,1 1 1 0,0 4-2 0,0-1-1 16,-1 1 0-16,1-2 6 0,3 1-6 0,-2 1 0 0,2-1 6 47,-1 2-5-47,1-1 2 0,-2 1-2 16,3 2-2-16,0-1 2 0,1-1 3 0,-1-3-5 15,3 2 2-15,-4 0 0 0,2 2-1 0,1 0 0 31,-2 1 4-31,2-1-4 47,0 2 0-47,1 1 6 0,-1 2-5 47,2 0 2-47,-2-1-2 0,3 0-2 0,-3 0 2 0,0-3 0 31,2-1-2-31,-2 0 2 0,0-2 0 0,3-2-1 0,1 3 0 0,0 0 7 32,-1 2-7-32,3 1 0 0,-2 0 3 0,0 1-3 0,2-3 0 0,-7 0 1 0,5-2-1 0,-1 2 0 47,0-2 0-47,0-1-1 0,0 0 2 0,1 1 0 0,-2 0-1 0,2 4 0 15,-1-2 0-15,0 2 0 0,3 3 0 0,-3 2 0 31,2-1 0-31,-1 0 0 0,-1-4 2 16,0 0-4-16,0 1 4 31,0-1-3-31,0-2 0 0,2 0 2 0,0-3 1 32,3 0-3-32,-1-1 2 0,0 1 0 0,3 0-1 0,-4 0 0 0,4 3 0 15,-3 1-1-15,3 1 2 16,-4-1 1-16,0-2-2 47,-2 1 0-47,4 0 2 0,-1 0-2 15,-2 1 0-15,2 1 2 0,-2 1-3 0,0-1 2 0,1-1 1 0,-2-1-2 32,-1 0 0-32,1 0 2 15,-2 2-2-15,-1 0 0 16,-1 1 1-16,-2 0-1 0,2 2 5 0,-1-1-5 0,-2 1 0 0,3-1 4 47,-5 2-3-47,2-2-2 0,1 0 2 0,-1-1 1 15,0-3-2-15,-1-1 0 47,-1-1 2-47,-2 0-3 0,-1-1 2 0,0 4-2 47,-3-1 2-47,-1 1-1 0,0 3 0 47,0 1 0-47,-2-1 1 47,-1-1 0-47,0 2-1 0,1-1 0 0,0-4 1 0,-2 2-2 0,-1 1 2 15,-3-6-1-15,-3 3 0 0,0-1 0 47,-3-2 0-47,-4 0-1 0,-1 1 2 0,-1 0 0 0,-3-1-3 47,0 2 4-47,-3-4-2 0,-2 1 0 0,-2-1 0 0,-1 1 0 0,-1-1 0 0,-3-1 0 47,1 2 1-47,-3-3-1 0,1 2 0 0,-2-1 1 47,-3-1-2-47,-2-1 2 0,0-1-1 0,-2 0 0 0,0-1 0 0,0-1 1 16,-3 0-2-16,2 0 2 46,-2 0-2-46,0-2 0 0,-2 2 2 0,3-2 1 47,0-1-2-47,-1 1 12 0,1 2-2 0,-2-2-1 47,4 2 0-47,-5-2-4 0,5 2-4 0,-5-1 4 31,1 0-4-31,-1 2-1 0,-1-2 0 0,0 2 5 32,-2-3-6-32,5 3 2 0,-3-2 3 0,3 2-2 0,-4 0 8 0,1-2-1 47,-1 3-2-47,2-1 2 0,-2-3-6 0,-1 1-3 0,-1 1 0 15,0-4 4-15,-1 2-4 0,2 1 0 0,-5-3 2 47,0-1-2-47,1 0 0 0,-2 1 1 0,3-2-1 0,-4 3 0 0,0-4 1 0,-1 0-1 0,-1 0 0 0,1-1 1 0,-1 0-1 47,2 2 0-47,-4-1 2 0,2 1-2 0,-2-2 0 0,1 0 1 0,2 3-1 0,-1-3 0 0,1 1 0 0,-1-1-2 47,-1 0 4-47,-1 0 0 0,0 0-2 0,0 0 3 0,0 0-2 0,0 0-2 0,0 0 2 0,0-1 1 0,0-2-3 0,1 3 2 0,0-3 1 0,-1 1-2 0,0 0 0 0,0 1 4 0,0-4-5 0,0 3 2 0,0-1 0 0,0 0-1 0,-1-1-1 0,1 4 0 0,0-2-1 47,0-2 4-47,0 4-2 0,0-2 0 0,0 2 0 0,0 0 4 0,0-2-5 0,0 2 2 0,0 0-2 0,0 0-43 0,0 0-8 0,-1 0-21 0,1 0-29 0,0 0-42 0,0-1-93 0,0-6-292 0</inkml:trace>
  <inkml:trace contextRef="#ctx0" brushRef="#br0" timeOffset="99769.8256">29412 4861 686 0,'0'0'0'0,"0"0"128"0,0 0-27 0,0 0 6 0,0 0-55 0,0 0-30 0,0 0-6 0,0 0 6 0,-118 61 0 0,86-24 14 0,-4 7-2 15,-4 8-8 1,-5 7-6-16,-1 11-2 0,-3 6-2 0,0 6 0 16,-4 11-2-16,1 8-10 15,3 4-3-15,3 5 2 0,10-2-1 0,7-2 15 16,12-5 1 0,9-7-8 15,8-7-6-31,14-6 11 0,5-7 3 0,8-4-1 15,5-6-13-15,5-3-2 0,6-5 1 0,2-6 2 0,7-3-1 47,3-6 3-47,4-4 12 0,4-8 2 0,5-4 1 32,4-8 8-32,8-7-5 0,3-4-11 15,3-6-4 16,5-5-7-31,-1-7-3 0,-3-11 0 16,2-5 6-16,1-6-3 0,-1 0 1 0,0-3-2 31,-2-2 0-31,-5-5 0 0,5-4-1 0,-2-3-2 0,0-5 2 0,-2-5 2 32,-4-5-3-32,-4-5 0 0,-6 0 4 0,-5-4 0 46,-6-1 11-46,-8-1-4 0,-5-3-7 0,-4-2 4 0,-8 0-5 16,-9-2 0-16,-7 2-1 0,-6-5 1 47,-4 4-3-47,-7-2 0 0,-9 3 5 0,-11 1-5 0,-7 0 0 0,-13 6 4 0,-8 3-6 0,-12 3 4 0,-10 11-2 31,-10 9-3-31,-10 8 3 0,-9 9 0 63,-9 10-13-63,-6 11 10 0,-4 9-7 0,-4 8-21 0,-2 16-5 0,-1 9-21 0,1 12-38 0,2 11 16 0,10 5-17 47,12 6-76-47,14 1-17 0,13-1-130 0</inkml:trace>
  <inkml:trace contextRef="#ctx0" brushRef="#br0" timeOffset="106789.8395">30497 6557 160 0,'0'0'0'0,"0"0"0"15,0 0-11-15,0 0 15 0,0 0 50 0,0 0-4 16,0 0-23-16,0 0-12 15,-38-15 15-15,36 13 21 0,-2 2 4 0,2-4-6 16,-1 3-16-16,3 0-9 16,0-3 1-16,1 3-1 0,3-3 7 15,0 1 11-15,-2 2-9 0,0-2-10 16,-1 2 8-16,-1 1 6 16,0 0 3-16,0 0 2 0,0 0-6 15,0 0-1-15,0 0 2 0,0 2-10 0,0 1-6 0,-1 0-1 16,1 0 1-1,0-2-4-15,0 1-5 0,0 1-1 0,0-3-2 16,5 2 1 0,-3 1 0-16,0-2 0 0,-1 0 1 0,-1 0 3 15,2 0-6-15,-2-1 0 16,2 1 4-16,1 1 2 0,-3-1 7 0,0-1 4 16,0 0 0-16,0 0-4 15,0 0-8-15,0 0-9 0,0 0-6 16,0 1 4-16,0 4 0 0,1-5-2 0,-1 3 0 15,0-3 5-15,1 0-5 16,-1 0 0-16,0 0 4 16,0 0-5-16,0 1 2 0,0-1 2 15,0 0-2-15,0 2 6 0,0-2-3 0,0 0 0 16,0 0 3 0,0 0-1-16,0 0 1 0,0 1 2 0,0-1-4 15,0 4-3-15,0-2 4 16,0-1-2-16,0 4-4 0,0-5 0 15,2 3 5-15,-2-2-5 0,3 1 0 0,-2 1 1 16,1-2-1 0,-1 1 0-16,1 2 2 0,0-1-3 15,0-2 2-15,-1 2 2 0,0-1-2 16,1-1 3-16,-1 2-2 0,0-1-2 0,1 2 0 16,-1 0 5-16,2-1-6 15,-1 0 2-15,1 0 2 0,-2-1-3 16,1 0 0-16,-1 1 4 15,2-3-6-15,1 3 4 0,-1 1 1 32,-2-3-4-32,-1 4 2 0,1-2 4 0,-1 0-6 0,0 0 2 0,2 2 5 15,-1 0-7-15,4-1 2 0,-1 0 3 0,-1 1-5 16,4-1 2 0,-3 2-1-16,0-3 0 31,0 2 0-31,-1 2 1 0,3-3-1 0,-4 2 0 15,1-2 2-15,1 1-3 0,-3-4 2 0,2 2-1 0,-2-1 0 32,0 1 0-32,3 3 0 0,-1-1 0 0,-1 0 0 47,2 1 0-47,1-1 0 15,-1 2 0-15,2-1 0 0,-2-2-2 0,-1 1 4 0,1 0-3 0,1 0-1 0,1-1 4 0,-3 1-2 0,0 3-1 0,2 0 2 31,-2-1 0-31,0-1-1 0,4 4 0 0,-3-1 2 16,2 3-3-16,-1 1 1 31,2-1 0-31,-2 1 0 32,2 1-1-32,-3-2 2 0,3 2-2 0,-2 2 1 0,4 0 1 0,0 1-2 31,-2 2 2-31,1-5-2 31,1 5-1-31,-1 0 4 0,0 0-2 0,0 3-2 0,2-3 4 0,-2 0-2 0,0 1 0 0,4 1 0 47,-3-4 2-47,1 4-3 16,-1-5 2-16,1 2-2 15,-1 0 0-15,-2 0 2 0,3 2 0 0,-3-2-2 31,3 0 2-31,-4 0-1 0,4 0 0 0,-2-1 0 32,-2 4 0-32,2-2 0 0,-2 2 0 0,1 0 0 0,0-2-1 0,-2 2 2 0,2-2 0 47,-2 1-1-47,2-2 0 0,-4 0-1 0,1 1 1 0,1 1 0 0,-3-3 2 31,5 2-3-31,-5-1 1 0,1 1 1 0,0 3-2 47,0 0 1-47,0-3 0 0,-1 2 0 0,-1-3-2 0,1 0 0 0,1-2-1 0,-2 4 4 0,1-5-2 0,0 3-1 47,0 2 3-47,3 2-1 0,-3 0 0 0,-1 3-5 0,-1 1 0 0,0-1 0 15,0 5 5-15,0-5 0 0,0 2 0 0,-1 0 0 31,0-1-1-31,1-1 0 16,-1-1 2-16,1 1-1 31,-1 2 0-31,-1-2 0 0,0 4 0 0,2-1 0 0,-2 2 0 0,0-3 0 32,1 3 0-32,-1 0 0 0,1 0 0 15,-1 0 0-15,1-1 0 0,-1 0 0 0,2-1 0 0,-3 3 0 31,2-2 1-31,-1 0-1 47,2-1-1-47,0-2 1 0,-2 0 0 0,2-1 0 0,-1 2 1 0,0 0-2 47,0 2 2-47,-3 0-1 0,-1 3 0 0,2-1 0 0,0 0 0 0,-1 1 0 16,1 1 0-1,0-2 0-15,1-2 0 0,-3 1 0 0,3-3 0 0,-1 2 0 32,1 0 0-32,-2-2 0 0,2 2 0 0,0 0 0 15,0 1 0-15,-3 0 0 16,1-1 0-16,1 3 0 0,-4-1 0 0,2 3 0 0,0-1 1 0,0-1-2 47,-1 0 1-47,2-1 1 15,-3 1-2-15,3 2 2 0,-2-3-2 0,1 0 1 47,-1 1 0-47,3 0 0 0,-3 2 0 0,-1 1 0 0,2 0 0 0,-2-1 0 16,1 0 0-16,3 1 1 0,-4-5-1 47,2 1 0-47,2 0-1 0,-3-4 1 0,2 2 0 15,1 2 1-15,-4-2-1 16,0 0 0-16,3 2 0 31,-4-1 0-31,2-3 0 0,-2 4 0 0,2-1 0 0,-1 1 0 32,0 0 0-32,4-2 0 0,-3-1 0 0,0 0 0 0,-2 1 0 0,1-2-1 0,-1 3 1 0,0-3 0 46,-2 0 1-46,3-1-1 0,-3-1 0 0,1-2 0 0,3 0 2 0,-3-3-3 32,1 1 1-32,1-1 0 0,-1 0 0 47,1 1 0-47,-2-1 0 15,3 0 0-15,-2-1 0 0,-1 2 0 0,-1-1 0 0,2-3 0 0,0 4 0 31,-2-3 0-31,2 2 0 0,0-1 1 0,-1-2-1 0,-2 3 0 0,1-1 0 16,0-2 0-16,0 1 0 0,2 1 0 0,0-1 0 31,-2 1 0-31,-1 0 0 16,1 0 0-16,-1 0 0 31,2 2 0-31,1-2 0 0,-2-3 0 0,2 2 0 0,-1 0 0 0,2 2 0 0,-2 1 0 31,0-2 0-31,-1 2 0 0,-1-2 0 0,0 1 0 0,-1 1 0 16,1-1 0-16,0 4 0 16,0-3 0-16,1 1 0 47,2 0 0-47,1 1 0 0,-5-1 0 0,2-2 0 0,0 1 0 0,0 0-1 0,2-2 1 15,-1 0 0-15,0 0 1 0,-1 0-1 0,2-1 0 31,0 1 0-31,-1-3 0 16,0 2 0-16,1 1 0 0,1-2 0 0,-4 4 0 31,1-1 0-31,-1-1 0 16,-2 3 0 15,0-2 2-31,1 1-4 16,-3-2 3-16,1-1 0 47,1-1-2-47,-1-3 2 0,-2 2-1 0,2-3 0 0,-1 6 0 0,-1 1 0 15,2-1 0-15,1 1 0 0,-3-1-1 0,2 0 1 47,0 1 0-47,-1 2 1 0,-3-2-1 0,4 0 0 0,-4-3-1 0,5-3 2 0,0 1-1 0,0 1 0 31,0 1 0-15,-2 3 0 15,-1-1 1-31,0 0-2 0,-2 0 1 16,1 0 1 31,0-2-2-47,-1 1 2 0,2-3-1 0,-2 2 0 0,1-1 0 0,-1 1 0 15,2 0 0-15,-2-1 0 0,4 1 0 0,-1 0 0 0,-1-2 0 0,1 1 0 47,-1 1-2-47,1-1 4 0,1-1-1 0,-2 2-1 0,2-2 0 0,-3 2 0 0,2-1 0 32,-1 0 0-17,4 0 0-15,1-1 0 0,-1 0-1 31,2-3 2-31,0 1-2 16,-1 1 1-16,3-1 1 0,1 4-1 0,-3-4 0 0,4 3 3 0,0 0-4 0,1-1 2 31,0-1 0-31,2-3-2 0,-4-2 2 0,5-2-1 0,0 2 0 0,-1-1 0 0,2-1 0 32,0 1 0-32,-1-2 0 0,0 3 0 0,1-1 0 0,-5 0 0 46,1 5 1-46,-1-2-1 0,1 0 0 0,0 0 2 0,1-3-3 0,1 0 2 0,-1-1 0 0,2-1-1 0,1 5 0 16,-4-5 1-16,4 2-1 0,-5 1 0 0,-2 0 5 47,1-2-5-47,-5 5 0 0,2-3 2 0,-1 1-2 0,0 1 0 0,1-2 1 0,1 1-3 16,-1 0 4-16,5-3 1 15,-3-1-4 16,2 0 2-31,-3 1 1 0,-1 1-2 0,3 1 0 0,-3-4 0 0,1 4 0 0,-1 1 0 0,-1 2 6 16,0 1-6-16,-2 0 0 0,-2 0 5 0,2-1-6 0,-2 1 2 0,3 0 0 63,-1 0-1-63,-4 3 0 0,2 2 1 0,-3-5-1 0,-1 5 0 0,0-1 1 31,-2 0-1-31,1 2-1 0,-1 1 3 0,2-1-4 0,0 1 4 0,-1-1-2 0,2-3 0 0,1-1-1 0,1-4 1 47,0 3 0-47,-1-6 1 0,5 3 0 0,-4-1-2 47,1-1 2-47,0 3-1 15,-2 2 0-15,0-2 0 0,-1 3 0 0,2-2 0 0,0-1-2 0,1-2 2 47,2 2 0-47,2-5 0 0,1-2-2 0,3-3-19 0,-1-2-8 0,-2-8-16 0,-1 2-29 0,-4-2 6 0,1 5-26 31,-2 3-72-31,4 0-85 0,-3 3-205 0</inkml:trace>
  <inkml:trace contextRef="#ctx0" brushRef="#br0" timeOffset="110859.7699">31733 11774 363 0,'0'0'0'0,"0"0"37"16,0 0 4-16,0 0 13 15,0 0-7-15,0 0-15 0,0 0-6 0,0 0 4 16,6-12-5 0,-4 9-2-16,0 3 5 0,-2 0 0 0,0-1 1 15,0 1-3 1,0 0-6-16,0 0-2 0,0 1-5 0,0 1-8 15,0-1-4-15,0 1-1 0,0-2 0 0,0 3 9 16,0-3-2-16,0 0 0 16,0 1 3-16,0-1 2 0,0 0 0 15,0 0-1-15,0 0-1 16,0 0-2-16,0 0-3 0,1 0-1 16,-1 0-1-16,0 0-2 0,0 0 2 15,0 0 1-15,0 0 3 0,0 0 3 16,0 0 4-16,0 0-3 0,0 0-5 15,0 0-2-15,0 0-2 0,0 0-1 16,0 0 1-16,0 0-1 16,0 0-2-16,0 0 2 0,0 0 0 15,0 0-1-15,1 2 0 0,0-2 0 0,-1 2 0 16,1-2 0 0,-1 0 1-16,0 2-1 0,0-1 0 0,1-1 1 15,1 1-1-15,-2-1 4 16,1 0-3-16,-1 2-1 0,1-2 0 15,-1 0 3-15,0 0-2 0,0 0 3 0,0 0-3 16,0 0 1-16,0 0 0 16,0 0-1-16,0 2-1 0,0-2 0 15,0 1 2-15,0-1-3 16,0 0 2-16,0 0-1 0,0 0 0 16,0 0-1-16,0 0 2 0,0 0-2 15,0 2 2-15,0-2-1 0,0 1 0 16,0-1 0-16,0 2 0 15,0-2-1-15,0 1 2 0,0-1 0 0,0 0-1 16,0 0 0-16,0 0 1 0,0 2-1 16,0-2 0-16,0 0 0 15,0 0 0-15,0 1 0 0,0-1 0 16,0 1 0-16,0-1 0 16,0 1 0-16,0-1 0 0,0 0 1 0,0 0 5 15,0 0 1 1,0 0 2-16,0 0-1 0,0 0-1 0,0 0-1 15,0 0-4-15,0 1-4 0,0 6 1 0,0 2 1 16,0 7 2 0,0 3 1-16,0 3 1 0,-1 3-2 0,-1 0 6 15,-1 3 2-15,1-1-1 16,-3 3 0 15,1-5 5-31,-3 1 1 0,-1-2 0 0,1 0-4 0,-1-1-3 0,3-2 0 31,0 0-4-15,3-4-2-16,-3-2 1 0,1-2-1 47,3-5-2-47,0 0 0 0,0 2 2 0,1-3-3 0,-1-2 2 0,0 0 2 0,1-5-4 0,0 0 2 0,2 3 7 0,5-3 0 0,0 0 7 0,3 0 1 47,1-4-4-47,4-4-1 0,4-2-3 0,1-1-1 0,4-3 3 0,0 1-1 15,3-5-4-15,1 2 3 0,-3-2-3 0,-3 4-1 47,-1-2 2-47,-1-2-1 0,-4 0 1 0,2-2 0 0,-3 3 1 0,1-2 0 0,-2-2-2 16,2-2 0-16,0-5-2 0,-2 0 3 0,1 2-3 0,-3 2-2 0,-5 0 2 31,-3 2-1-31,-4-1-1 0,0 1 4 0,0 3-3 0,-4 1 2 0,-6 0 3 0,-5 7-3 31,-1-3-3-15,-6 9 2 15,1-1-2-31,-4 6-2 0,-1 0 2 0,-3 9-3 32,0 4-17-32,-4 4-2 0,2 5-10 0,-1-1-17 0,2 4-4 46,4 3-32-46,6-5-55 0,6 4-22 0,6-5-67 0,2-3-141 32</inkml:trace>
  <inkml:trace contextRef="#ctx0" brushRef="#br0" timeOffset="112619.7396">32312 12050 390 0,'0'0'0'0,"0"0"84"0,0 0-15 0,0 0 11 16,0 0-21-16,0 0-22 0,0 0 2 0,0 0-7 15,0 0-1-15,7-49 6 16,-7 46-1-16,-2 2-4 16,1 0-5-16,-7 1-14 0,3 0-2 15,0 4-3-15,-4-1-2 0,-2 2-1 0,1-1-3 16,-5 0-1 0,4 1 4-16,4-4 2 0,0 3 3 0,4 0 1 15,3-4-4 1,-3 3-2-16,2-3-3 0,0 0-2 0,-1 6 0 15,2-6 8-15,0 5 0 0,-1 1 1 0,1-1-2 16,1-1 2 0,3 3 2-16,-2-2 2 0,-1-3 2 0,0 6-3 15,-1-4-3-15,2 4-2 16,0 1 2-16,-2-4-3 0,4 3-3 16,0-2 1-16,0 1 0 15,3 2 2 1,-2 0 2-16,0 3 0 0,0-5 4 0,-2 0-2 62,1 0-2-62,0-1 1 0,1 0 1 0,-4 1-1 0,0-3-2 0,0 0 0 0,-1 2-1 32,4-6 2-32,-2 3-1 0,-1 1 0 15,2-2-3-15,-2 3 4 31,-1 0-1-31,0 0 1 0,-4 2 1 0,-3-3 1 0,2 2-1 0,-2 0-1 47,-5-1-3-47,2-1-2 0,-6 2 2 0,3-2-3 0,-1-1 0 0,-6-3 0 47,1 0 0-47,-4 0-3 16,0-3 2-16,1 0 1 0,2 0-2 0,4-1-3 0,4 2-3 0,3-3-1 47,4 2 2-32,1 0-8-15,2 0-12 0,-1 3-13 16,1 0-5-16,2-2-17 0,0 0-14 0,0-1-17 47,5-1-14-47,1 2-1 0,7-1-32 15,5 0-96-15,4-5-53 47</inkml:trace>
  <inkml:trace contextRef="#ctx0" brushRef="#br0" timeOffset="113229.8352">32475 11818 484 0,'0'0'0'0,"0"0"44"16,0 0-11-16,0 0 12 0,0 0 18 0,0 0 11 15,0 0-4-15,0 0-18 16,0 0 1-16,23 116-9 0,-23-80-8 15,0 5-4-15,0 1 1 0,-1-2-7 0,-5 1-4 16,-4 4-3 0,-4-3-6-16,4 1-8 0,-1-10-2 0,3-3-1 15,5-3 0-15,3-8-3 16,0-1 2-16,3-6 0 0,0-4-1 16,-3 0-25-1,0-5 2-15,3 2-18 0,-3-5-9 0,2 0-37 16,-1 0-78-16,1 0-25 0,1-8-8 0</inkml:trace>
  <inkml:trace contextRef="#ctx0" brushRef="#br0" timeOffset="113389.6599">32481 12109 576 0,'0'0'0'0,"0"0"117"0,0 0-36 15,0 0-21 1,0 0-22-16,0 0-10 0,0 0-4 0,0 0-3 15,0 0-3-15,250-250-14 0,-248 248 0 16,-2 2-8-16,-4 0-133 0,-1 5 54 16,-3 2-74-16,2 2-106 0</inkml:trace>
  <inkml:trace contextRef="#ctx0" brushRef="#br0" timeOffset="113534.7883">32652 12128 529 0,'0'0'0'0,"0"0"212"0,0 0-138 0,0 0-10 0,0 0-11 0,0 0-22 15,0 0-7-15,0 0-10 16,0 0-9-16,85 259-2 0,-74-246-2 16,-1-3 0-16,-1 2-2 15,-3-3-33-15,-1-3-25 0,3-2-27 0,1 1-23 16,3-4-54 0,0-1-56-16</inkml:trace>
  <inkml:trace contextRef="#ctx0" brushRef="#br0" timeOffset="114469.529">33037 12034 302 0,'0'0'0'16,"0"0"139"-16,0 0-77 0,0 0-20 0,0 0-3 0,0 0 15 15,0 0-12-15,0 0-5 0,0 0 7 16,0-26-10-16,1 26 5 0,1 0 17 16,0 0-14-16,-1 0-14 15,0 0-12-15,-1 0-10 0,1 0-1 16,-1 0 4-16,2 0 3 16,0 0 4-16,2 0 6 0,-3-3-1 0,1 1-1 15,0 2-2 1,-2 0-7-16,1 0-4 0,0 0 5 0,4 0-2 15,-5-2-4-15,4 2 0 0,0-1-1 0,1 1-1 16,1-4 5 0,5-2-1-16,2 3 1 0,4-3 3 15,2 1 7-15,0 0 1 0,0 3 0 16,0 2-7 15,-1 0-6-31,-2 3-2 0,-1 4-1 0,-3 3-2 0,-4 2-2 0,-3 1 0 0,0 1 4 0,-5-1-4 16,0 3 0-16,-6-1 7 0,-3-3-5 47,-5 1 1-32,-2-1-4-15,-5 1-5 0,3-4-2 0,0 1-8 0,3-4-1 16,4-3 8-16,6 5 6 0,3-2 0 0,2 4-2 0,2 3 2 0,8-3 2 47,6 3 2-47,6-5 4 0,4 3 2 0,4 4 2 0,-3-3 2 0,0 4-4 15,-2 2 4-15,-1-5 2 0,-3 2 2 0,-6 4 4 0,-3-5 1 0,-8 0 10 47,-3 1 14-47,-1-1-4 0,-6 1 1 0,-2 3-6 0,-8-2-18 0,-6 0-11 16,-4 2 4-16,-8-2-8 0,-4-3 1 0,-5 3-2 0,2-7-2 0,1 0-119 47,-3-2 17-47,6-7-31 0,2 0-125 0,3-11-207 0</inkml:trace>
  <inkml:trace contextRef="#ctx0" brushRef="#br0" timeOffset="119909.5687">4914 17742 233 0,'0'0'0'0,"0"0"97"0,0 0 27 16,0 0-28-16,0 0-19 15,0 0-9-15,0 0-3 0,0 0 12 0,-70-8 0 16,69 1-17-16,1 6-21 0,9-4-22 0,2-2-1 15,10 3 18 1,5-4 16-16,9 0-8 0,6-2-14 0,3-2-2 16,6-8 6-16,6-3 2 15,4-2-8-15,4 4 0 32,1 1 4-32,-2 6 7 0,2-4-7 0,-6 4-13 0,-1 1-9 0,-4-2 0 46,-9 5-6-46,-6-3-2 0,-10 2 0 47,-8 5 4-47,-9 0-5 0,-4 4 2 0,-5 1 1 0,-3 1-3 0,0 0-29 0,0 0-9 0,-9 0-54 0,3-2-78 0,-2-3-72 0,-2 2-206 47</inkml:trace>
  <inkml:trace contextRef="#ctx0" brushRef="#br0" timeOffset="123490.1139">24889 14999 110 0,'0'0'0'0</inkml:trace>
  <inkml:trace contextRef="#ctx0" brushRef="#br0" timeOffset="128519.9355">25145 12787 653 0,'0'0'0'0,"0"0"9"0,0 0 3 0,0 0 42 16,0 0 11-16,0 0-53 15,0 0-2-15,0 0-2 0,0 0-5 16,-50 268-1-16,32-163 0 0,-1 7 4 0,-2 7 4 15,4 1 4 1,0 3 4-16,0 3 4 31,1 1 3-31,0 2-4 0,-4 4-6 0,-3-2-3 0,0 7-3 0,-2 2 0 32,-2 0 2-32,5 0-4 0,-5-10-4 46,4-4-2-46,0-8-1 0,3-6 0 0,0-6 4 0,2-6-6 0,2-1 4 0,-2-9 0 0,5-1-2 16,-5-9 6-16,6-6-5 47,1-5-1-47,-1-4 0 0,2-9 4 0,2-6 0 0,2-9 10 0,3-5 0 16,0-6 4-1,3-4-7-15,-1-1-5 31,-1-1-2-31,0-2 1 0,2-2 0 0,0-3 0 0,0 1 3 0,0-2-1 47,-2 3-3-47,-2 0 2 0,1 2-2 0,2 4-2 0,-3-1 2 0,2 3-3 0,-3-2-1 0,3 0 0 0,0-4 3 47,-2 2-3-47,2-2 0 0,2 0 4 0,0 4 3 0,0 1 2 0,0 5-3 0,5 4 1 31,-3 1 0-15,-1 1-5-16,0 1-2 0,0 0 0 16,3-2 3-16,-1-1-3 0,0 0 0 47,-2-5 2-47,0 1-2 0,1-4 0 15,0-5 3-15,0 0-4 0,1-1 2 0,-1 1 3 47,3 0-3-47,-1 5 5 0,2-3-2 0,0 4 5 0,1 7-3 0,-1-5-2 31,0 2-1-31,0-1 1 0,1-1-4 0,-2 0 0 0,4 1 0 0,2-4 1 47,-1-4-1-47,3-8-2 0,2-4 2 0,2-10 1 16,4 0-1-16,1-1 16 31,2 0-8-31,0 4-2 47,-1 3-4-47,0 1-3 0,4 1 2 0,-3 4 1 47,4 1-3-47,6 0 2 0,-2 0 0 0,4-1-1 0,0 0 0 0,5-3 1 47,3 1-1-32,-4-5 0-15,7-5 1 0,-2 0-1 0,4-1 0 0,-1 2 2 0,4-1-3 0,-5 3 2 16,2 1-2-16,-1 6-1 0,1-3 4 0,0 3-2 0,-2-3 0 47,5 3 0-47,-5-3 1 0,6 0-1 0,-1 0 0 0,4-5 1 0,1 0-1 0,2-3 0 0,1 0 1 0,0-2-1 15,-1 0 0-15,-1 2 2 0,1 0-2 0,-2 6 0 47,-3 1 0-47,0 3 0 0,1-2 0 0,-4-1 1 0,2 1-1 16,-1-5 0-16,-1 4 0 0,3-2 0 0,-2 0 1 47,-1-3-1-47,3-1 0 0,-3-1 0 0,1 3 1 0,1-1-1 0,-5 1 0 0,0 1 0 0,1 2 0 31,-3 3 0-31,0 2 0 0,-3-3 0 0,-1 1 0 31,2-2 9-31,-2-1-5 0,1 0 2 0,0 3-7 0,0 0 2 0,-1-3 0 32,-1 1-1-32,-2 0 1 0,2 0-1 0,-1-1 1 46,1-1-1-46,1-2 0 0,-4-2 1 0,-1 1-1 0,4-1 0 0,2-1 2 32,0 2-2-32,3-2 0 0,-1 1 1 0,-3 3-1 0,3-1 0 62,-2 5 3-62,0-3-4 0,0 0 2 0,-2 1 0 0,1 0-1 0,-1-4 0 31,4-1 0-31,-1-1 0 0,3 0 0 0,-2-1 0 0,1-2 1 0,3-2-1 47,-2 3 0-47,1 1 2 0,-2 1-2 0,-3 0 0 0,-1 0 0 0,0 1 1 0,2 2-1 47,-2 4 0-47,5-5 0 0,-1 2 1 0,1-2-1 31,5 0 0-15,-3-1 2-16,3 1-2 0,0-2 0 0,0 0 1 0,-1 0-1 0,3-5 0 16,-6 0 0-16,3 0 0 0,-2 0 0 47,-3 0 1-47,1 3-1 0,-3 2 0 0,0 0 1 0,-2 7-2 15,-2 1 1-15,1-1-1 0,2 0 0 0,-2 0 2 47,3-4 1-47,0 0-3 0,1 0 2 0,0-2-1 0,3 0 0 31,-2 4 0-31,0-1 0 0,2 3 0 0,-4 2 0 47,-2-2 1-47,2-1-1 0,0 3 0 0,-1-4 0 0,1-4 0 0,-3 2 0 0,5-3 1 0,3 0-1 16,0 0 0-16,4 0 1 0,-2-1-2 0,0 1 2 0,-4 0-1 47,-1 2 0-47,-3 6 0 0,0 1 0 0,-2 2-1 0,3 2 1 0,2 0 0 0,-2 0 0 0,7-3 1 31,-4-3-1-31,1-4 0 47,5-3-1-47,-5 0 0 0,5 0-1 0,-1-3 3 62,-4 3-2-62,3 0-3 0,-8 0 5 0,-1 0-2 32,0 0-1-32,-1 5 2 46,3-1 0-46,-5 2-5 0,-2-2 5 0,0-1 0 0,-7-1-11 0,1-2 7 47,2 0 0-47,0 0-3 0,2-2 4 0,1-2-2 47,-10 0 2-47,3-2 4 47,-5 1-1-47,-1 1 0 0,4 2 0 0,-3 2-1 0,0-1 0 0,-2 1 1 0,-1-1 0 0,0-4 0 0,-2-1-4 31,1-1-2-31,0 0-4 0,-2-2 7 0,-4-3 1 0,-2 2 1 0,-3-4 2 32,-2 0-1-32,2 2 0 0,-3-1 0 0,0 0 1 46,0 1-1-46,0-3 0 0,3 1 2 0,-1-2-2 0,3 3 0 16,3-1 6-16,-1-3-7 0,1 4 2 0,0-1-1 47,-1-3-1-47,-3-1 2 31,3-1 0-31,-1 0-2 16,-2 0 2-16,0 5-2 0,-3-7-1 0,1 0 4 62,0 1-2-62,-2-1-1 0,2 2 2 0,2 1 4 0,-3-3-4 0,0 7 3 0,1-8-1 47,-1-1 0-47,1 0 4 0,3-3-3 0,1 0-1 0,-1-2 3 31,4 0-3-31,-1-8-4 0,-1 5 2 0,-3 1 1 0,-1 2-2 0,1 1 0 47,-1 4 0-47,-1-5 0 0,-1 3 0 0,2 0 2 0,-2-3-3 0,2 6 2 47,-4-5 0-47,3 1-2 0,-1-4 2 0,2 2 0 0,0-4-1 47,0 2 0-47,1 1 1 0,-5-2-1 0,3 4 10 0,2-2-4 47,-6-1 0-47,3 2 1 0,-2-4-1 0,0 0-3 0,2 2 1 0,-1-4-2 47,-1 2-2-47,1 0 0 15,-1 2 2-15,3-1-1 0,-3-2 0 0,3 2-1 0,-1 2 0 0,-2-3 1 47,0 2-1-47,-3-1 1 47,-2-1 0-47,0-2-1 0,2 0 0 0,2-1 2 0,-3 3 6 0,3-2 5 47,0 0 1-47,-1 3-7 0,5-2-7 0,-5 2 0 0,-2-1 0 0,-1 3 0 0,1-2 0 31,-1-2-1-31,2 2 0 32,-1-2 2-32,-1-1-1 0,1 5 0 0,1-6 0 0,-1 1 3 0,-1 2-1 0,0-3 5 0,0 2-6 31,0-1-1-31,0-2 0 0,0 2 2 0,0-5-2 31,0-2 0-31,0 4 1 0,0-4-1 0,0 3 0 0,0 1 2 0,0-1-2 31,-4 3 0-31,0-1 1 0,0 3-1 0,0-3-1 0,-4 3 1 0,2 0 0 0,-5-3 0 47,4-1-1-47,1-2 0 0,0-4 0 0,3 3-2 0,-1-2 4 0,1 0-2 0,-1 3 2 0,-2-1-1 47,2 7 0-47,-5-4 0 0,1 4 0 0,-1 0 0 0,2-4 0 0,1 3 0 0,1-1 0 63,1-1 1-63,0-1-2 0,1 2 2 0,-1-3 0 0,0-2-2 0,0 6 1 15,-4-1 1-15,-1 3-2 0,3 1 2 0,-5-2 0 47,1 0-1-47,-1 1 0 0,3 0 2 0,-1 2-4 0,-1 0 3 0,3 0 0 31,1-2-2-31,-1-3 1 0,3 2 0 0,-2-3 0 47,-1-1 0-47,2 4 1 0,-2 0-2 0,-1 2-1 0,1 3 2 0,0 1 0 0,1-1 0 0,-2 4 1 47,-2-3-2-47,1 1 2 0,2 0 0 0,-3-2-1 31,4-1-2-31,0 0 2 0,0-2 0 0,-1-1-11 0,-1 2 4 0,2 2-1 47,-1-2 6-47,0-1-1 16,-3 3 0-16,4-4 3 0,-4 7 0 0,2 0 0 47,-1 3 0-47,0 0 0 0,0 2 0 0,-6 0 0 15,3-1 1-15,-1 1-1 0,2-2-4 0,2-2 2 0,-2 2-1 47,1-3 2-47,-1 2-1 0,-6 2 3 0,-1 1 0 0,-2 3-2 16,-3 2 0-16,0 3 1 0,-2-1 0 0,0 3-3 0,0-2 5 0,-4 2-3 62,-1-2 2-62,-3 2-1 0,-2-1 0 16,-1-5 0-16,-1 2 1 0,-3 1-1 0,-5-1 1 47,1 4-1-47,-9-2 0 0,-4 5 0 0,-4 3 0 0,-1-4 0 0,-12 4 0 15,3 1 0-15,1-2 5 0,-6 3 1 47,10-1 2-47,-6-4-3 0,-6 1-2 0,0-1-1 0,-1 1-1 0,-3-2-1 16,0 0 0-16,-4 3 1 0,3-2-1 0,-3 1 0 31,1 4 0-31,-2 0 1 0,-1 1 0 31,3-4 0-15,-3 3-2-16,-2-6 2 0,-1-1-1 0,-1 2 0 0,-1-2 0 31,1-1 1-31,1 0-2 0,4 1 1 0,0 0 0 0,-1-1 0 0,2 0 0 0,-1 3 4 0,-2-1-6 0,1 2 4 0,-1 1 3 0,-3-1-5 32,3 5 0-32,-5-3 3 0,3 1-4 0,0 1 2 46,0-1-1-46,3-1 0 32,-2 2 0-32,0-1 0 0,0 2 0 0,-2 1 0 62,3-2 0-62,-1 2 0 0,4 0 1 0,-3-1-1 0,1 1 0 0,1-1 0 0,3 1 0 0,-3 0-2 31,3 1 4-31,-2 3-2 0,0-1-2 0,-1 3 4 0,-1-1-3 0,-1-2 0 16,1 5 2-16,-2-2 0 0,-1 3-1 0,0 0 0 63,1-2 1-63,4 0-2 0,1-3 2 0,3 1-2 15,-3-2 0-15,6-1 2 0,2 2 0 0,1-4-2 31,1 0 2-31,2 0-1 0,-1 1-2 47,0 0 4-47,0 0-1 0,3 4-1 0,-4 1-1 0,4-2 1 0,-1 0 0 0,-1 1-3 0,5-2 3 47,1 0-19-47,7-3 17 0,3 0 0 0,3 0 0 0,9 0 0 0,-1-2-16 47,5 2-29-47,4 0-13 31,3 0-25-31,4 2-42 0,6 2-33 0,2-2-53 32,6-2-262-32</inkml:trace>
  <inkml:trace contextRef="#ctx0" brushRef="#br0" timeOffset="133009.5175">31814 3173 382 0,'0'0'0'0,"0"0"132"16,0 0-12-16,0 0-37 16,0 0-13-16,0 0-15 0,0 0-3 0,0 0 4 15,38-102 9-15,-38 97-10 16,0 0-2-16,1 1 1 0,-1 1-11 15,0 3-7-15,-4 3-15 0,-6 11-16 0,-7 11 0 16,-5 12 14 0,-4 6 1-16,-1 7-7 0,0 5-2 0,-1 3 2 15,-4 1 1 17,2 0 1-32,0-1 1 0,1-7-1 0,8-2-6 0,-1-3-2 0,2-5-4 0,1-5 0 15,5-7-3-15,5-4 0 0,0-6 0 47,5-3 1-31,2-4-1-16,-2-2 0 0,2-5-73 0,2 0-1 0,-2-5-37 0,0-3-1 31,-3-7-102-31,-1-4-193 0</inkml:trace>
  <inkml:trace contextRef="#ctx0" brushRef="#br0" timeOffset="133319.7171">31289 3745 671 0,'0'0'0'0,"0"0"77"15,0 0 8-15,0 0 4 0,0 0-20 16,0 0-21-16,0 0-2 0,0 0 8 16,0 0-18-16,-83 334-12 0,93-331-3 15,4-3 8-15,9-6 11 0,7-11-12 16,7-6-14-16,6-6-10 0,3-5-1 15,2-4 0-15,4-1-2 0,-1 3-2 16,-2 5-7-16,-9 9-49 0,-6 4-80 16,-15 8-44-16,-8 6-49 47,-11 2-324-47</inkml:trace>
  <inkml:trace contextRef="#ctx0" brushRef="#br0" timeOffset="142424.6343">29473 5653 542 0,'0'0'0'0,"0"0"79"0,0 0-35 0,0 0 68 16,0 0-17-1,0 0-16-15,0 0-18 0,0 0-25 0,1 3-9 16,-6 13 1-16,0 5-1 16,-2 6-6-16,2 6-3 0,-4 5-3 15,1 2-1-15,-3 1-2 16,0-3-4-16,0-3-3 0,1-2-1 16,1-4 2-16,-1-4-1 0,3-3-1 15,-4-4-3-15,5-6 2 0,-3-2 4 47,2-6-2-47,3 1 0 0,2-5 2 0,1 0-4 0,0 0 3 47,1-5-5-47,0-7-2 0,2-5 2 0,7-4 4 0,3-3-2 0,6-3-2 0,0-3 0 16,0 4-1-16,4 2 0 0,-1 5 0 0,0 2 0 46,-1 5 6-46,-4 4-4 0,-5 7 3 0,-1 1 0 0,-2 6-3 0,0 4 6 16,-4 5 1-16,1 4-3 47,0 5-2-47,-4 1 2 0,-1 0-1 0,0 1-1 0,-2-4 1 0,-4-1 0 31,2-3-1-31,1-5-1 0,-2-2-2 0,4-3 1 0,-1-4-1 0,2-2 1 0,0-2 0 0,0 0 0 0,0-6 4 0,0-6-7 0,9-7 0 31,3-6-1-31,3-1 2 0,6-3 0 0,1 6 0 0,3 1 1 32,-2 4-1-32,-1 10 0 0,-3 3 7 0,-4 5-2 47,-3 9 0-47,0 6 4 0,-3 5 6 0,-2 4-3 31,-3 3-6-31,-1 3-2 0,1-6-2 0,0 0-1 0,-1-6 1 0,0 0-3 0,2-4 2 62,-5-3-2-62,0-1-47 0,1-2-22 0,1-4-30 0,3-2-87 0,-2-2-19 16,-3-2-94-16</inkml:trace>
  <inkml:trace contextRef="#ctx0" brushRef="#br0" timeOffset="143070.0777">29991 5797 293 0,'0'0'0'0,"0"0"123"16,0 0-34-16,0 0-10 0,0 0 2 16,0 0-22-16,0 0-1 15,0 0-7-15,0 0-11 0,5-9-11 0,-5 11 3 16,0 4-1-16,0-2 3 0,-1 2 5 15,1 4-2-15,0 2-10 0,0 4 1 16,-1 4-6-16,-1 2-1 0,-2 2-5 16,1 1-9-16,0-1 3 15,0 1 2-15,-2-2-4 0,1-2 1 16,-1-1-5-16,1-2 0 16,1-3-2-1,-3-5-2-15,3-3 0 31,1-2 5-31,1-2-3 0,-1-3 3 0,1 0 4 0,1 0 5 47,0-3 5-47,0-5-9 0,1-5-6 0,6-4 0 0,4-4 1 0,1-1 2 0,6-2 0 16,4 2 1-16,3-1-2 0,4-1 0 0,2 4-2 0,1 3 1 0,-8 9 8 0,-2 4 3 0,-10 4-5 47,-2 6-6-47,-5 7 3 0,0 9 4 31,-4 4 2-31,-1 2-4 0,-1 1-2 0,-6 1-1 0,3-4-1 0,-4 0 0 31,4-5-5-31,2-3 2 0,-1-1-5 0,3-6 1 32,0-4-4-32,0-2-24 0,0-3-14 0,3 0-24 0,-3-2-23 0,0-1-13 0,1-7-61 0,0-4-134 0,1-9-159 0</inkml:trace>
  <inkml:trace contextRef="#ctx0" brushRef="#br0" timeOffset="143359.6864">30627 5291 874 0,'0'0'0'0,"0"0"33"0,0 0 43 0,0 0 30 16,0 0-44-16,0 0-23 0,0 0-4 15,0 0-15-15,0 0-11 0,-18 553-7 32,16-488 2-32,-3-10 1 0,-2-8-2 0,3-9-4 0,-1-9 2 47,5-7 0-47,0-6-1 0,0-9-6 0,0-2-42 15,0-5-20-15,0-1-5 0,-1-9-36 0,-2-9-20 0,-4-4-94 0,-6-8-223 47</inkml:trace>
  <inkml:trace contextRef="#ctx0" brushRef="#br0" timeOffset="143470.0635">30435 5690 1002 0,'0'0'0'0,"0"0"140"0,0 0-1 16,0 0-44-16,0 0-42 0,0 0-16 16,0 0-3-16,0 0-19 15,0 0-15-15,479-74 0 0,-434 87-151 16,-4 0-145-16,-12 0-199 0</inkml:trace>
  <inkml:trace contextRef="#ctx0" brushRef="#br0" timeOffset="152459.668">31658 8399 516 0,'0'0'0'0,"0"-20"138"0,1 12-58 0,0 3 1 15,-1 1-23-15,2 3-14 16,-2 1 4-16,0 0-5 0,3 0-11 0,-3 1-4 16,0 8-8-16,-1 5 4 15,-6 8 21-15,-3 4-10 0,-5 5-13 0,-6 4-7 16,-3 1-4 0,-4 1-1-16,4 1 3 0,3-2 0 0,9-4-4 15,7-3-5 1,3-1-2-16,2-4-2 0,1-2 0 0,4-3 0 15,3-2 8-15,2-3-3 0,4-2 3 47,4-4-4-47,6-1 3 0,2-6 1 0,9-1-4 0,1-4-3 0,7-8 2 16,-1 2 0-16,-3-3-3 0,1 3 0 0,-6-3-52 47,-6 4-56-47,2 3-30 0,-7 0-64 0,-2-2-183 0</inkml:trace>
  <inkml:trace contextRef="#ctx0" brushRef="#br0" timeOffset="152789.7927">32222 8488 787 0,'0'0'0'0,"0"0"55"0,0 0 56 0,0 0-26 0,0 0-28 15,0 0-3-15,0 0 3 0,0 0-21 0,0 0-12 16,-140 40-15-16,137-23-3 16,3 4-6-16,9-1 0 0,4 4 0 15,5-2 4-15,5 0 2 16,4 6 6-16,4-3 7 0,3 1 18 16,-4 0 0-16,-8-4-3 0,-5-2-3 15,-6-2-4-15,-8-2 1 31,3-4 6-31,-6-2-1 0,0-4-4 0,-6-1-2 0,-3-1-7 0,-5-2-10 0,-6-1-8 16,-6 0 3-16,-1-1-3 0,-4 0-4 16,0 0-4 31,3-1-25-47,-2 0-43 0,3-5-17 0,2 6-41 0,2 0-95 15,4 0-50-15,2 0-147 0</inkml:trace>
  <inkml:trace contextRef="#ctx0" brushRef="#br0" timeOffset="156609.7124">28116 10857 733 0,'0'0'0'16,"0"0"98"-16,0 0-4 0,0 0-22 15,0 0-10-15,0 0 10 0,0 0-14 16,0 0-8-16,0 0-12 0,-32-50-23 16,34 75 9-16,1 12 25 0,1 18-9 15,-3 10-7-15,1 14-5 16,-2 6-3-16,-1 5 1 0,-1-4-3 0,-2-7-6 16,4-8-5-1,0-7-5-15,1-7 1 16,8-7-6-16,1-7-2 0,-2-3 0 62,1-8 2-62,-6-5-2 0,2 0-1 47,-3-3-1-47,-2-3-8 0,0-1 8 0,-4-3-6 47,0-3-18-47,3-1-1 0,-4-7-18 0,2-3-26 0,2-3-12 0,1-2-21 0,0-9-66 0,0-7-19 16,0-5-128-16,-11-4-137 0</inkml:trace>
  <inkml:trace contextRef="#ctx0" brushRef="#br0" timeOffset="156749.613">27920 11753 788 0,'0'0'0'0,"0"0"155"0,0 0-30 0,0 0-16 0,0 0-8 0,0 0-40 0,0 0-8 0,0 0 5 0,0 0-12 0,162 153-4 0,-134-172-9 0,6-12 1 0,5-13-15 0,8-12-11 0,2-10-1 15,0-4-5-15,-1-3-2 16,-6 4 0-16,0 3-101 0,-2 5-69 31,-1 10-70-31,-7 8-217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3:11:36.9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11655 1719 483 0,'0'0'0'0,"0"0"66"0,0 0 25 15,0 0-7-15,0 0-10 16,0 0-8-16,0 0-4 0,0 0 17 0,-6 27 1 16,6-34 2-16,0-3-20 15,-2-5-23-15,-3 4-4 0,-1-8-2 16,2-3-1-16,-3-7-6 16,4-6 2-16,-2 0-6 0,2-2-9 15,-1-3-5-15,1 0-5 0,0-4-2 16,2-3 0-16,1 4-2 0,4 1 2 0,1 10-2 15,-2 2 2 1,2 8 0-16,-1 0 1 0,-1 4-2 0,0 1 0 47,1 2 0-47,3-1 0 0,3 1-3 16,8 1 0-16,3-2 6 0,3 4 8 0,4-2-8 0,3 4 1 46,6 4-1-46,1-1-3 0,2 5 0 0,0-2 8 16,-5 2-9-16,-3 2 2 0,-4 3 1 0,-4 3-2 0,-4 2-56 0,-6-2 10 16,-5 2-14-16,-3 3-4 0,-4-3-35 0,-2-1-54 0,0 3-3 0,-8-4-98 31,-8 2-246-31</inkml:trace>
  <inkml:trace contextRef="#ctx0" brushRef="#br0" timeOffset="410.262">11685 1307 775 0,'0'0'0'0,"0"0"131"0,0 0 14 0,0 0-36 0,0 0-20 16,0 0-24-16,0 0-18 16,0 0-21-16,0 0-13 0,336-36-4 15,-299 28-6-15,-6 3-2 0,-4 2 3 0,-4 0-2 0,-6 0-4 16,-6 2-13-1,-2 1-15-15,-4 4-15 0,-2 5 7 0,0-1 8 16,-1 1 15 0,2 0 11-16,0 0 0 0,-1 0-1 15,-1-1 5-15,0 3 0 0,3-2-3 16,-2 7 5-16,3 1 17 0,-3 1 4 16,-2 7 2 30,2-3-2-46,-1 4 3 0,1-1-3 0,-1-2-1 0,0 3-11 0,4-5-1 0,0-4-7 0,0-6-5 0,0-5 4 0,-3 3 1 47,1-2-4-47,0-7 2 0,-3 3 2 0,1-3-5 0,-2-1-28 0,0-5-9 0,0-4-15 0,0-5-15 16,0-2-55-16,2-2-58 47,4-3-37-47,0-7-76 0</inkml:trace>
  <inkml:trace contextRef="#ctx0" brushRef="#br0" timeOffset="504.9651">12335 1191 833 0,'0'0'0'0,"0"0"259"16,0 0-126-16,0 0-72 16,0 0-32-16,0 0-21 0,0 0-3 15,0 0-1-15,0 0-2 16,4 42-1-16,-4-20-2 0,0-6-255 16,0 0 8-16,6-7-127 0</inkml:trace>
  <inkml:trace contextRef="#ctx0" brushRef="#br0" timeOffset="1030.1156">12753 749 823 0,'0'0'0'0,"0"0"184"16,0 0-67-16,0 0-34 0,0 0-55 15,0 0-7-15,0 0 18 0,0 0-5 16,0 0-8-16,-12 187-3 16,7-129-12-16,-4-4-6 0,2 2-2 0,2-2-1 15,3-2-1-15,2-1-1 16,0-6 0-16,5-5 1 0,2 0-2 31,6-7 2-31,0-8 1 0,6 0-2 0,0-14 0 0,4-2 1 16,3-2-1-16,2-7 0 0,3-4 5 0,1-8-2 0,1-1 2 62,1-6-3-62,-4 1-2 0,-2-5 0 0,-2-5 4 0,-6 6-4 0,-2-4 0 32,-8 3 7-32,-7 2-4 0,-3-2 3 0,-7 5-1 46,-4 8-1-46,-7 3 21 0,-1 7 1 0,-7 3 6 0,-2 7 4 0,-1 6-2 0,1 3-14 0,3 0-12 47,7 6-6-47,4 2-4 0,9-4 2 0,5 4-2 0,4-5-2 0,9 3-4 16,6-3-23-16,2-4-41 0,4-2-15 0,0-6-27 0,5-1-90 0,2-3-28 0,6 1-121 0</inkml:trace>
  <inkml:trace contextRef="#ctx0" brushRef="#br0" timeOffset="4580.156">15596 1114 570 0,'0'0'0'15,"0"0"96"-15,0 0 23 0,0 0-21 0,0 0-9 16,0 0-26 0,0 0-6-16,0 0 10 0,-101-37-21 0,76 37-15 15,-4 0-3-15,-3 8-12 16,-1 1-5-16,-1 1-4 0,5 2-3 15,-1 2-3-15,5-2-2 0,7-2 2 0,4 2-1 16,5-5-2-16,6 4 2 16,3-1 0-16,2 5-9 15,9 2 14-15,4 4 2 0,4 1-1 16,2-3 3-16,3 0-1 0,2-3-5 31,2 1 4-31,-2-6-2 0,-4 0 2 0,-1-1 0 63,-9-3-2-63,-1 2 6 0,-8-7 10 62,-3-1 8-62,-1 1 27 0,-11 3 9 0,-5 1-23 0,-10 4-17 0,-7-2-13 63,-1 3-1-63,-7-4-8 0,4-4 4 0,4 1-6 0,5-1-2 0,5 0 2 78,8 2-1-78,1-1-26 0,4 2-18 0,2-2-25 0,1 3-39 0,5-1 14 0,2 2-38 0,1-5-47 0,10-3 7 0,8 0-84 62,9-9-122-62</inkml:trace>
  <inkml:trace contextRef="#ctx0" brushRef="#br0" timeOffset="4705.6053">15772 1220 774 0,'0'0'0'0,"0"0"80"0,0 0 39 0,0 0-57 0,0 0-8 0,0 0 31 0,0 0-13 0,0 0-19 0,0 0-10 0,77 89-5 0,-67-62-6 0,0 1-10 0,1 7-5 0,-2-3-1 0,-1-2-1 0,3 1-1 0,-1-7-5 0,-3 4-6 0,2-3-1 0,-2-8 1 0,0 1-2 0,1-9-2 0,-2-1-31 0,1-6-17 0,-3 1-34 0,-3-3-18 0,0-2-29 0,5-8-68 0,1-10-67 15,5-5-114-15</inkml:trace>
  <inkml:trace contextRef="#ctx0" brushRef="#br0" timeOffset="4899.9664">16199 1278 1014 0,'0'0'0'0,"0"0"127"0,0 0-24 0,0 0-33 16,0 0-17-16,0 0 0 0,0 0-8 0,0 0-11 15,0 0-14 1,-304 407-10-16,260-350-3 0,-1-5-5 0,4-5-2 16,0-3 0-16,5-8 0 15,5-3-57-15,7-5 13 47,5-9-25-47,8-5-44 0,5-8-55 0,6-6-75 0,6 0-172 0</inkml:trace>
  <inkml:trace contextRef="#ctx0" brushRef="#br0" timeOffset="5305.0593">16789 1238 855 0,'0'0'0'0,"0"0"65"0,0 0 70 16,0 0-51-16,0 0-11 0,0 0-10 15,0 0-21-15,0 0-11 16,0 0-3-16,-232 4-2 0,204 11 0 0,5-1-3 16,12 1-10-16,5-3-11 15,6 3-4-15,8 8 0 0,8-1 2 0,7 3 0 16,6-2 0 0,4-2 2-16,5-2-3 0,-2-2 2 15,-2-3 2 1,-7-2-4-16,-4 0 2 0,-6 1 1 0,-8-1-1 0,-3-2 7 15,-5 2 5-15,-1-3 7 0,-4 0 4 47,-8 2-5-47,-7 0-4 0,-6-1-2 0,-5 2-8 16,-3-3-2-16,-1-5 2 0,-1-4-5 0,2 0 0 0,6-3-128 47,4-7 37-47,8-5-46 0,5-3-34 0,8-1-54 0,2-3-209 31</inkml:trace>
  <inkml:trace contextRef="#ctx0" brushRef="#br0" timeOffset="5570.0245">17251 742 994 0,'0'0'0'0,"0"0"5"0,0 0 79 0,0 0 16 15,0 0-1-15,0 0-42 0,0 0-30 0,0 0 11 16,0 0 6-1,23 109-5-15,-36-49-11 0,-2 4-11 16,3 1 1-16,0-1-4 16,5-2-4-16,6-5-5 0,1-3-4 15,5-7 3-15,4 0-2 0,1-9-1 16,2-3 1-16,-1-5-4 0,0-8-26 16,-2-2-9-1,-3-9-13-15,2-5-22 0,-6-5 13 47,-2-1-16-47,0-4-22 0,-7-5-16 0,-1-4-73 0,-3-1-129 0,-8-7-75 0</inkml:trace>
  <inkml:trace contextRef="#ctx0" brushRef="#br0" timeOffset="5809.88">16969 1211 984 0,'0'0'0'0,"0"0"43"0,0 0 27 0,0 0 15 0,0 0-19 0,0 0-6 0,0 0 11 16,0 0-11-1,0 0-12-15,259 2-3 0,-213 1-16 16,-3-3-11-16,0 1-9 0,-2-1-4 16,-3 0-4-16,-1 0 0 0,-3-1 3 15,-4-4-8 1,-3 2-34-16,-5-4-8 31,-3 4-15-31,-4-3-32 0,-4 2 3 0,-4 2-23 0,-5-3-32 0,1 1-4 0,-3 4-101 16,1 0-186-16</inkml:trace>
  <inkml:trace contextRef="#ctx0" brushRef="#br0" timeOffset="6099.9939">17744 1144 773 0,'0'0'0'0,"0"0"138"0,0 0-30 0,0 0-24 0,0 0-6 16,0 0-3 0,0 0-24-16,0 0-10 0,0 0-2 0,-127 81 4 15,107-62-16-15,5 0-7 16,4 1-6-16,2 4-4 0,5-5 2 16,4 4 1-16,1 2-7 0,9-3 1 15,3 1 6-15,5-6 0 0,2-2-2 16,3 0-5-16,2-1-2 0,-1-3-2 15,1-7 2-15,0-1-8 47,-1-3-50-47,-2 0-8 0,-5 0-25 0,-4-2-38 0,-2-5-38 0,0 0-62 0,1-2-198 16</inkml:trace>
  <inkml:trace contextRef="#ctx0" brushRef="#br0" timeOffset="13749.7376">17799 1176 623 0,'0'0'0'0,"0"0"153"0,0 0-67 16,0 0-32-16,0 0-3 0,0 0 5 0,0 0-6 15,0 0-11 1,25 6 6-16,-25 1 2 0,-1 3-1 0,-3 4 12 16,0 0-4-16,1 3-11 15,-3 2-4-15,-1 0-5 16,-2 1-2-16,-3 1-2 0,0-5-9 16,-3 3-3-16,0-1 1 0,0 2-1 0,2-2-5 15,5-5-9-15,5-2 0 0,-2-10-2 47,4 2 0-47,1-3 0 0,0 0-4 0,0 0-41 0,0 0-25 0,6 0-34 0,0 0-59 0,4 0-16 16,4-3-87-16,-4 1-392 0</inkml:trace>
  <inkml:trace contextRef="#ctx0" brushRef="#br0" timeOffset="14579.8834">18435 1220 814 0,'0'0'0'0,"0"0"61"0,0 0 30 0,0 0-19 15,0 0-23-15,0 0-18 16,0 0 11-16,0 0 24 0,0 0-13 15,33 57-9-15,-32-29 1 0,-1 3-8 16,-1 0-14-16,-5-2-6 16,0-2-1-16,-1-5 4 0,-1 2 3 0,0-7-6 15,-2-1-8-15,4-7-2 16,2-6 3-16,2-2-3 0,2-1 1 16,0 0 6-16,0-7-8 0,1-5-10 15,8-2 2-15,5-10 0 0,6 5 0 16,1 3 3-16,3 2 2 0,-2 7 5 0,1 4 1 15,0 3-4 1,-3 0 0-16,-3 6 0 16,-2 1-4-16,-5 6 0 0,-3 0 4 47,-4-2 5-47,-2 1 9 0,-1-4 1 0,0-1-3 0,0 0-8 0,0-7-2 0,0 2-4 0,0-2 1 0,2-5 4 0,2-2-1 15,4-6-7-15,3-5 0 16,5-4 0-1,2 3-4-15,1 1 6 0,1 6-4 32,0 5-5-17,1 6 7-15,-1 1 0 0,0 0 9 0,2 4-3 0,-3 6-2 0,-2 3-2 0,2 8 5 16,-3-5-2-16,3 2 0 0,3 0 0 16,0-8-3-16,1 2-2 31,0-2 0-31,-1-3 0 0,0-1-64 0,-3-1-1 0,-3-1-32 0,4 0-27 31,-5-1-5-31,4 3-44 0,-2 1-81 0,-4 4-36 0,1-1-152 0</inkml:trace>
  <inkml:trace contextRef="#ctx0" brushRef="#br0" timeOffset="15830.3663">21119 1157 583 0,'0'0'0'0,"0"0"129"16,0 0-29-16,0 0-15 0,0 0-14 15,0 0 4-15,0 0 7 0,0 0-29 16,0 0-18-16,-15-28-1 0,4 28-11 15,-4 9-5-15,-5 2 1 0,-4 4 3 0,-3 4-4 16,-4 1-3-16,1 9-3 16,3-1-2-16,-1 2-7 0,5 3 0 15,1 1-3-15,5 0 0 16,7 1 7-16,4-3-6 0,5-2 1 0,2-7 2 62,8-1 0-62,5-4 1 0,4 0 5 0,4-9 0 0,4 1-1 16,5-7 3-16,5-3 0 0,-1-11-1 0,5-8 2 47,0-5-7-47,-5 0-2 0,-3 2 1 0,-5 2 0 0,-8 2 9 31,2-5 14-31,-8 5-2 0,-1 4-4 47,-5 4-6-47,-5 6-5 0,-2 3-1 0,0 0 2 0,-4 1-3 0,-6 7-13 0,-4 6 4 16,-2 6 0-16,-3 5 0 0,4-3 0 0,2 5 2 0,2-2-2 31,6 1-4-31,1 0 4 16,4 0-4-1,0-3 6-15,10-5-4 0,1-3-2 0,8-10 7 47,1-1-3-47,3-3 0 0,5-5 9 0,3-6-6 0,1-9 0 0,0-1 1 16,-1-4-2-16,-1 1-3 0,0 2 2 0,-4-3 3 47,-5 4-4-47,-5-4 0 0,-8 1 6 0,-7-1-3 0,-1-5 0 0,-12 3-6 31,-3 0-26-31,-4 7 11 0,-1 7 1 0,0 5 0 0,-3 7 4 0,5 1-11 47,-1 0-13-47,5 5 16 0,6 0 11 0,4 2 3 0,4-1 0 0,6 0 1 0,5 2 2 62,10 2 4-62,1-2 0 0,8-1-3 0,2 3 4 0,0-2 4 16,0-2 6-16,-3 8 4 0,-3 5 0 0,-6-4 4 0,0 5-4 0,-6-2-8 47,-3-4-4-47,-3 6 2 0,-5-4-3 15,-3 1-1-15,-2 1 4 0,-5 0-2 0,-2-7 0 0,1-1 2 0,2-5-6 0,-1-5-10 0,6 0 8 0,0-4-8 0,1-7-24 47,7-4 10-47,4 1 11 0,6 0 10 0,5-4 5 0,5 4-2 16,1-4 2-16,1 6 6 0,-1 7 3 0,-4 3 8 0,-2 2 7 0,-5 5-10 47,-3 2-8-47,-4 4 4 0,-2 4 4 0,0-6-4 0,-1 9-4 0,-3-2-5 31,4 3-1-31,1-1-2 0,-2-5-29 0,3-1-36 0,1-10-10 0,-1 3-28 47,1-5-29-47,1 0 2 0,-1 0-15 0,2 0-32 0,0-7-88 0,5-4-212 62</inkml:trace>
  <inkml:trace contextRef="#ctx0" brushRef="#br0" timeOffset="16599.9058">22479 1301 1028 0,'0'0'0'0,"0"0"55"0,0 0 37 0,0 0-29 0,0 0-32 0,0 0-18 0,0 0-3 0,0 0 12 0,0 0-4 0,-116-7-4 0,89 22 16 0,0 3-6 0,4 4-17 0,2 3-4 0,1 3 2 0,7 0-2 0,4 0 1 0,4-3 4 0,5 1 0 0,6-1-3 0,6-2-1 0,7 0-2 16,-1-7 2-16,7-2 7 16,1-4-2 15,3-7 4-31,2-2 9 0,3-2-6 0,5-9 0 0,0-4-8 0,4-3-5 0,-4-2-2 0,0-3 3 31,0 1-3-31,-3-1-1 0,-3 0 0 0,-4-1 2 47,-5 1-2-47,-5 0 0 0,-6 1 0 0,-6 3-1 0,-7 0 2 0,-3 7 4 16,-10 3-7-16,-5 5-2 31,-4 3-3-31,-3 3 2 0,-1 10 0 0,7 2 1 31,-3 0-1-31,6 1 3 0,3-3 0 0,2 3-3 47,4 1 5-47,4 3 0 0,3 1-4 0,3-2 4 0,3-1 0 0,6-6 6 16,4 0-2-16,6-8-3 0,8-4 1 0,0-3 6 46,2-8-4-46,0 0-2 0,-1-6 1 0,-2 7-2 0,-1 0-2 0,-4 1 2 0,-4 0 0 0,-5 3-1 16,-1 6 0 0,-5 0-1 15,-1 11-2-31,-2 6 5 0,-1 2-1 0,-4 6-1 31,-1 4 0-31,-5 3 4 0,-4 7-3 0,-5 2 3 47,-5 5-2-47,-4-1 6 0,-3-1 11 0,-1-1-5 0,-1-4-4 0,-3 1-4 16,-2-2-4-16,-1-5-1 0,-1 3 2 0,2-5-2 47,0-5-1-47,1-4 0 0,6-9 3 0,7-6-3 0,7-4-2 0,5-3-2 15,5-13-13-15,2-9 4 0,6-7 7 0,8-12 2 47,7-3 4-47,8-5 0 0,7-2-9 0,5-4 8 0,8-5 0 0,8 0-2 0,7 0 2 0,7 1-1 0,-1 6 1 0,-2 4 2 16,-5 14 32-16,-6 2-7 0,-8 11-6 0,-12 6-3 62,-9 4-11-62,-12 9-4 0,-9 3-4 0,-7 11-3 0,-6 6 10 0,-13 9-3 0,-7 1 0 0,-8 4 1 16,-1-1-6-16,-6 1-19 0,-1-1-18 0,-1-2-4 31,3-4-3-31,3-1-11 0,12-8-33 0,10-12-38 0,8-3-20 0,7-10-83 16,3-9-211-16</inkml:trace>
  <inkml:trace contextRef="#ctx0" brushRef="#br0" timeOffset="16769.6624">23706 848 1098 0,'0'0'0'0,"0"0"48"0,0 0 38 0,0 0-42 0,0 0-38 0,0 0 7 0,0 0 39 0,0 0-8 0,0 0-12 0,66 210 4 0,-93-142-10 0,3-5-11 15,1-3-5-15,5-2-4 16,3-4-2-16,3-4-4 0,2-6 0 15,5-16 5 17,1-9-6-32,4-8 0 0,0-4-28 0,0-7-27 0,7-5-13 0,-5-5-58 0,4-12-89 0,-6-3 24 15,0-2-100 1,-6-12-201-16</inkml:trace>
  <inkml:trace contextRef="#ctx0" brushRef="#br0" timeOffset="17099.9334">23598 1217 843 0,'0'0'0'0,"0"0"1"0,0 0-1 0,0 0 4 0,0 0-2 0,0 0 0 16,0 0 8-16,0 0 24 0,0 0-7 16,313 2-11-16,-274-11 2 15,-4-2 20-15,-5 1 19 0,-11 4 11 0,-6-2 13 16,-9 4-16 0,-4 4 0-16,-1-1 26 0,-13 1-48 0,-5 6-24 15,-5 2-15-15,-1 3-1 0,-1 4 0 16,9-2 8-16,-2 2 2 15,8-1-11-15,7 0-2 0,4 4 0 0,5 0 1 47,10 1 0-47,6 2 13 0,8-5-1 0,6 6 2 16,5-6-1-16,-1 3 11 0,-3-3 7 0,-4-2-7 0,-7-1-8 16,-8 2 0 30,-10-3 0-46,-4-1-8 0,-3 0-4 0,-9-3 4 0,-3-2-5 0,-7 1-8 16,-4-1-32-16,-4 0-26 0,-4-1-31 0,-3 0 2 0,-3-2-47 0,-6 0-136 47,-6-3-121-47</inkml:trace>
  <inkml:trace contextRef="#ctx0" brushRef="#br0" timeOffset="18630.1178">11865 2777 627 0,'0'0'0'0,"0"0"55"0,0 0 34 0,0 0-11 16,0 0-24-16,0 0 10 0,0 0 6 16,0 0-24-16,0 0-10 0,-61-2-1 15,47 12 4-15,-3 6-3 0,2 3-10 16,-5 7-7-16,5 7-8 0,-1 7-2 0,2 4-1 15,2-1-3-15,7-1-2 16,1-2 3-16,4-5-1 0,0-5-1 16,8-6 1-16,2-6-1 47,1-6-1-47,2-5 7 0,3-4-4 0,1-3-2 0,3-4 8 46,0-13 4-46,0-4 5 0,2-6-2 0,-1 0-8 0,-1-2-4 47,-4-2-1-47,0-1-3 0,-4-1-4 0,-4-2 2 0,-3 1 5 0,-3-2-5 47,-2-1 2-47,-2 3-2 0,-6 3-2 0,-2 8 2 0,0 5-1 0,0 5 0 47,0 5-1-47,1 4 0 16,1 4-5-16,3 0 3 0,0 0-2 0,3 3 1 0,2 3 4 0,0 1 0 0,9 3-15 47,7 4 16-47,5 2 1 0,8 0 1 15,0 2 8-15,4 1-2 0,1 0-2 0,0 1 6 16,-5 1-1-16,-4 1-4 31,-3 2 0-31,-8 1-2 0,-4 3-5 0,-4 0 4 0,-4-3-2 0,-1 0-3 16,-1-4 0-16,-4-1 6 0,-3-2-6 0,-2-2 0 0,2-6 8 0,0-3-3 0,0-7 2 0,4-1 1 62,3-9 3-62,0-7-4 0,12-8-7 0,8-6 0 0,12-2 20 0,8-4 3 0,6 1 0 16,9 1-11-16,-1 3-8 0,0 5-5 0,-2 5 2 47,-4 5-2-47,-7 2-67 0,0 3-37 0,-2 6-38 15,0 3-85-15,-2 2-77 0,-3 1-367 0</inkml:trace>
  <inkml:trace contextRef="#ctx0" brushRef="#br0" timeOffset="20295.455">15306 2749 624 0,'0'0'0'15,"0"0"60"-15,0 0 60 0,0 0-43 16,0 0-11-16,0 0-1 0,0 0-12 16,0 0-9-16,0 0-4 0,-78-23-14 15,59 35-4-15,-1 3 5 16,-2 7-6-16,2 3-7 0,-2 4 0 16,0 4 0-16,1 5-6 0,1 0-3 15,-1 6 0-15,4-3 0 0,3 0-2 16,2-1 2-16,6-3-3 31,5-5 1-31,1-3 3 0,8-5-6 0,4-8 0 0,5-4 0 0,2-3 7 47,4-6-4-47,6-3 14 16,0-4 12-16,4-10 1 0,1-5-10 46,5-3-10-46,-5-6-5 0,-1 1 1 0,-3 1-2 0,-3 4-4 0,-8 4 0 32,-2 3 6-32,-8 5-5 0,-5 4 5 0,-3 5 0 0,-1 1 2 0,0 1 5 0,-8 8-5 0,-3 4-9 62,-3 6 2-62,0 0 5 0,-1 4-6 0,2 2 0 0,5 0 1 0,-1 3-4 0,2 2 5 47,4-3-3-47,3 1-2 0,0-3 5 0,7-5-4 16,5-2-1-16,3-4 5 0,6-8-2 0,3-2 0 0,2-4 0 47,5-9 9-47,2-4-7 0,1-7 6 0,0-3 1 15,-3-4-1-15,-4 0 0 0,-4 0-1 0,-3 1 6 47,-5-1 6-47,0 1-7 0,-8-4-1 0,-2-1-1 47,-5 3-4-47,0 2-1 0,-7 5 3 0,-3 3-5 47,-4 4-4-47,-3 2 2 0,0 6-1 0,-4 5 0 0,-2 1-8 0,-2 4-8 0,4 7-12 0,0 1 14 31,5 4-1-31,5-2-7 31,0-2 14-31,6 0 1 0,4 0 2 0,1-1 2 0,7-1-1 0,6-1-2 0,2-1 9 0,8-2-1 0,5-3-1 47,1-3 3-47,7 1-1 0,-2-1 1 0,0 0 13 0,1 3-3 16,-1-2 0-16,-5 5-1 0,1 4-2 0,-8 1-1 47,-5 1-3-47,-1 1-6 0,-9-2 0 0,3 0 2 0,-4 3 0 0,-5-3-3 31,-1 3 0-31,-1-3 5 0,-4 1-2 0,1-3 0 31,0-2-5-31,-2 1-13 0,2-5 5 0,0-3-3 0,4 0 5 0,0-2 8 16,4-7 0-16,7-1-22 0,1-2 18 0,5 0 3 0,3 0-2 62,3-2 3-62,0-1 0 0,1 5-3 0,0-1 5 0,1 7 0 0,-4 1 5 32,-2 3 4-32,-5 3-5 0,-3 6-4 0,-2 3 6 46,-4-2-1-46,-2 3-3 0,-3 4 2 0,0 0-3 0,-1-1-2 0,-6 2 3 0,2-2-2 0,-4-3-3 47,1 2 2-47,3-6 4 0,-2-2-5 0,2 0 0 0,0-7 6 0,2 0-4 0,1 0 1 16,1-4-3-16,1-2 0 0,0-1-7 0,5-5 4 0,4-1-2 47,5-3 5-47,3-5 0 0,2 5-3 0,4-2 3 0,-1 0 0 47,7 1 0-47,-1 2 0 0,3-1 3 0,-1 3 0 47,-3 3 7-47,-2 2-5 0,0 5-1 0,-6 3 7 0,0 0-2 0,-5 5-5 0,-3 8 0 46,-3 1-1-46,-4 4-1 0,-1 2 5 0,-3 0-2 0,0-1 0 0,0 2 2 47,-2-2-5-47,0 0-3 0,1 0 2 0,0-5 2 0,0-2-10 0,0-4-1 0,0-1-16 0,1-3-31 0,0 0-33 0,0-1-25 47,0 1-67-47,2-1 20 0,1 0-44 0,2-2-163 0</inkml:trace>
  <inkml:trace contextRef="#ctx0" brushRef="#br0" timeOffset="21499.6669">17225 3073 551 0,'0'0'0'0,"0"0"155"0,0 0-50 0,0 0-31 16,0 0-23-16,0 0-8 15,0 0 3-15,0 0 10 0,0 0 4 16,43 56-4-16,-40-19-15 0,-3-2-4 0,0 1-5 16,-3-2 0-1,-2-4-9-15,-4-1-8 0,1-7-6 0,-1-3-2 16,-1-2 0-16,2-7-2 0,1-2 0 15,2-4 2-15,1-4 0 0,2 0-2 16,-2 0 4-16,3-3-6 0,1-6 0 16,0-4 3-16,10-2-6 15,3-3 0-15,6-2 0 0,2 1 4 16,3 1 1-16,3 1 9 16,0 3 0-16,1 2 1 0,-1 6-4 0,-4 2-3 46,0 4 0-46,-5 2 2 0,-3 5-8 0,-3 2-1 0,-7 4 4 0,-2 2 1 0,-3-1-1 16,0 3 3-16,-3-4-3 0,-5 0 0 0,0-3 1 47,0-2-4-47,1-4-1 0,4 0 3 31,0-2 1-31,1-2 0 0,1-2 2 0,1-7-4 0,0-4-6 47,7-1 3-47,6-8 0 0,5 0-8 0,5-2 6 16,1 2 1-16,2 0-1 0,3 3 4 0,0 6-3 0,-4 2-3 0,-2 7 4 47,-3 4 0-47,-5 1 0 0,-2 11 6 0,-1 1-1 0,-3 4-2 0,-1-1 4 15,-1 1-5-15,3 1-1 47,-3 0 3-47,0-4-3 0,-3 1-2 0,0-2 2 0,-1-2 2 0,3 0-3 0,-2-1-32 0,0-1-23 0,3-3-37 0,0 2-35 16,5-4-39-16,1 1-69 0,0-4-43 0,-4-1-223 0</inkml:trace>
  <inkml:trace contextRef="#ctx0" brushRef="#br0" timeOffset="21880.0058">18455 3125 809 0,'0'0'0'0,"0"0"40"0,0 0 26 0,0 0-18 0,0 0 4 15,0 0 3-15,0 0-14 0,0 0-2 16,0 0 8-16,-107 38-9 16,89-24-5-16,-4 4-3 0,2 2-8 15,-3 3-3-15,2 2-4 0,0 3 6 16,3-2-10-16,4-1-7 0,3-1 1 15,8-2-5-15,2-4 0 0,1-4 14 0,4-4-1 16,6-2 1 0,1-3 4-16,1-5 0 0,5 0-2 0,4-5 0 15,1-7-9-15,3-4-4 16,4-4 1-16,0-1-3 31,-3-2-2-31,-4 7-11 0,-8 5 10 0,-3 2-2 0,-4 8 3 16,-2 1-5-16,-1 4-4 0,-2 4 8 0,1 9 2 0,-1-3 0 0,1 1-9 62,1 2-26-62,-1-6-36 0,3 0-10 0,-1-4-10 0,1-4-49 0,3-3-8 0,0-2 29 0,2-5-91 0,0-2-50 16</inkml:trace>
  <inkml:trace contextRef="#ctx0" brushRef="#br0" timeOffset="22830.0079">18705 3241 905 0,'0'0'0'0,"0"0"150"16,0 0-75-16,0 0-11 0,0 0-2 0,0 0-7 0,0 0 1 0,0 0-5 0,0 0-22 15,50 107-2-15,-54-92 8 16,-1-2-4-16,0-2-12 0,1-4-5 16,1-3-6-16,2-4-4 15,0 0-2-15,1 0 9 0,2-9-12 0,7-5-10 16,2-5 6-16,2-1-1 0,5 3-2 0,3 2 4 15,-6 6 1 1,2-1-1-16,-6 7 2 0,-3 3-3 16,1 0-3-16,-1 10 5 0,-6 0 1 47,0 1-4-47,-1 2 5 0,-1-1-18 0,2-4-20 0,0 1 1 46,2-5-19-46,5-1-18 0,-1-3 16 0,3 0-16 0,5-6-20 0,-2-1-3 32,6 0 2-32,-4 0 7 0,4 1 11 0,0-3-3 0,1 0 10 31,3-2 29-31,-1-1 12 0,1 0 11 0,1-1 19 0,0-2 0 0,1 1 13 16,-4 1 44-16,-4 1 22 0,-1 2 53 0,-7 3-12 31,-3 3 5-31,-4 2-12 0,-3 1-32 0,0 1-15 0,-8 0-26 0,0 4-29 0,-5 3-6 0,-1 6 8 0,-3-1 6 0,0 4-4 47,0 3 0-47,2 1 4 0,3 0-10 0,0 3-3 47,2-1 3-47,5 0-2 0,1-3 3 0,4-3 8 0,0-3-8 0,7-3-6 15,2-2 0-15,4-3 2 0,1-5 3 0,4-2 10 0,0-11 1 0,7-4-8 0,-1-6-7 0,2 0-3 47,-1-1-1-47,2-7 2 47,4-3-3-47,3-4 0 0,3-7 0 0,2-10 0 0,-1-4 0 0,1-9-16 0,-2-2-7 47,-4-5-6-47,-7 2 17 0,-5 2 1 0,-2 2-8 0,-7 7 18 0,-4 7 2 0,-1 10-2 31,-4 9 0-31,-2 13 2 0,-1 8 2 31,0 9 1-31,-7 6 1 0,-5 6-4 0,-6 13 1 0,-5 11 0 0,-2 11-1 0,-2 13 2 32,3 7-2-32,6 4-2 0,1 3 2 0,8 2 1 31,3 4-3-31,4-1 2 0,-1-5-1 0,3-9 0 47,0-8 0-47,6-7 2 0,4-8-2 31,3-9-74-31,-1-5-14 16,2-8-54-16,4-9-47 31,-1-5-34-31,1-4-305 0</inkml:trace>
  <inkml:trace contextRef="#ctx0" brushRef="#br0" timeOffset="22899.7661">20036 2913 1173 0,'0'0'0'0,"0"0"86"0,0 0-72 0,0 0-12 0,0 0-1 0,0 0-2 0,0 0 2 0,0 0 10 0,0 0 6 0,-168 69-5 0,168-42 1 0,2 2 15 0,6 2 5 0,3-2-5 0,-3 1-7 0,1-1 1 0,0-6 1 0,-4-1-8 0,2-7-7 0,-7-1-5 0,0-4-1 0,0-3 5 0,-11 2-9 0,-1-1-28 0,-7-2-15 0,-6 2-35 0,-5 1-63 16,-11-3-57 0,-13 0-74-16,-10-4-398 31</inkml:trace>
  <inkml:trace contextRef="#ctx0" brushRef="#br0" timeOffset="23939.6404">11187 4153 696 0,'0'0'0'0,"0"0"-18"0,0 0 27 16,0 0 13-16,0 0-5 15,0 0 33-15,0 0 6 0,0 0-2 16,0 0 1-16,375-63-6 16,-295 63-4-16,9 0-7 0,12 2-16 0,9-2-10 15,10 0-4 1,9 1-3-16,10-1-3 0,5 3-3 0,10-3 2 15,0 0 3-15,6 0-5 63,9-3 2-63,6-1 0 0,14-3-1 0,10-2 0 0,3-1 2 0,6 1-2 47,7 3 19-47,10 3 10 0,9 2 2 0,5 1-12 78,4 0-11-78,8 0-8 0,6 0 0 0,9 0 4 0,2-2-4 0,4 2 0 62,-2 0 1-62,7 0-2 0,-4 0 2 0,-4 0 2 0,0 0 17 0,-3 6 4 79,-1 1-4-79,-8 1 2 0,0 0-10 0,-9-3-9 62,-3 1-3-62,-9 0 0 0,-16-2 4 0,-7 0-5 63,-15 3 2-63,-16-3 1 0,-18 1-3 0,-25-3-58 0,-17 1-12 0,-21 1-84 0,-23-2-41 62,-20-2-54-62,-24 0-147 16</inkml:trace>
  <inkml:trace contextRef="#ctx0" brushRef="#br0" timeOffset="24719.9482">11171 2150 557 0,'0'0'0'0,"0"0"-7"0,0 0 44 16,0 0-7 0,0 0 7-16,0 0 23 0,0 0 19 0,0 0-24 15,0 0-3-15,542-5-5 16,-449-2-4-16,3 1-6 0,5-3-16 15,7 0-7 32,6-1-1-47,11 0-1 0,7-2 2 0,7 0 5 47,4 1 6-47,1 0-1 0,4 0-2 0,6-2 4 0,3 1-7 0,9-2-6 47,6-1-7-47,3 3-2 0,3-1-4 0,0 5 0 0,3 0 4 0,6 0-4 0,5 1 0 16,4 0 8-16,1 0-4 0,1-1 0 0,4-1-1 0,8 0-1 0,5 1 2 47,1 0-3-47,-1 4-2 0,2 2 2 0,-2 2 2 0,4 1-2 0,-1 4 2 15,-3 4 0-15,2 0-3 0,1-2 0 47,7 2 8-47,-1-4-5 0,0 0 3 0,4-1-2 16,1-2-4-16,7 1 0 0,-1 0 5 0,2 2-7 62,0-1 4-62,-3 4-1 0,4-3-1 0,-8 3 0 0,-5 2 1 0,-7-1-1 0,-2 3 8 16,3 2 1-16,-4-1 3 0,-2 3-5 0,-3-3-3 0,2 0-5 31,4-1 2-31,-4-2 1 0,1-1-2 16,-9-1-5 15,-6 1-6-31,0-1-2 0,-13 0 11 0,-6 0 0 0,-11 0 1 0,-11 1 2 47,-8 1-1-47,-4-2-1 0,-10 2 2 0,-6 1-2 0,-7-2-1 0,-8-1-43 47,-8 0-21-47,-11 1-45 0,-11-2-19 0,-9 2-24 0,-13-2-137 0,-9 3-200 31</inkml:trace>
  <inkml:trace contextRef="#ctx0" brushRef="#br0" timeOffset="28939.8894">1923 6838 641 0,'0'0'0'0,"0"0"87"0,0 0 1 0,0 0-12 16,0 0-30-16,0 0-7 0,0 0 12 16,0 0-4-16,0 0-16 15,-50-58-10-15,50 58-15 0,3 0-8 0,10 2 4 16,12 0 26 0,6 0 7-16,6-2-1 0,7 4-8 15,2-1-4-15,7 3-3 0,-1-1-1 16,-1 4-5-16,-2-2-8 31,-4 1-1-31,-2 2 1 16,-3-3-3-16,-4 3 4 0,-2-2-4 31,-4 1-1-31,-2 1 3 16,-5 1-2-16,-6-1-3 0,-7 0 2 0,-5 2 5 0,-5-3 5 0,0 4 20 31,-11-1 3-31,-7 1 2 47,-7 1-13-47,-9 3-13 0,-5 2-7 0,-3 0 4 0,-8 1-3 0,0 1 4 0,-1-1 6 0,-1-1 2 47,2 0-3-47,5 0-4 0,4-3-4 0,2 1-6 0,5 0 2 0,3-2 2 46,5-3-3-46,3-1-1 0,2-1-1 0,8-4-16 0,4-1-24 0,5-2-24 16,3 0-46-16,1 0-13 16,0-1-15-16,5 2-37 0,7-3 5 0,0-1-44 0</inkml:trace>
  <inkml:trace contextRef="#ctx0" brushRef="#br0" timeOffset="29337.0266">2556 6659 704 0,'0'0'0'0,"0"0"109"0,0 0-66 0,0 0-26 0,0 0 29 16,0 0 6 0,0 0-4-16,0 0-2 0,0 0-18 0,183 29-9 15,-137-22-1-15,0-2 8 0,-1 2 4 16,-2 3-4-16,-3 3-8 15,-2-1-4-15,-6 2-4 0,-5-2 0 0,-7 6-5 16,-9 2-2 0,-11 2 4-16,-6 4 2 0,-17 2 24 15,-11 3 11-15,-6 4-12 47,-8-1-4-47,1 2-7 0,-3-1-8 0,-1-2-3 0,-2 0-5 0,0-3-5 0,5-5 0 0,4-5 0 16,6-1 0-16,7-3-54 0,6-2-27 0,7-2-49 47,8-2-99-47,4-3-24 0,3-1-204 0</inkml:trace>
  <inkml:trace contextRef="#ctx0" brushRef="#br0" timeOffset="30750.3544">4254 6513 518 0,'0'0'0'0,"0"0"40"0,0 0 43 0,0 0 7 16,0 0-13 0,0 0-41-16,0 0-1 0,0 0 23 0,0 0-6 15,-7 47-4-15,2-19 4 16,-1 4-12-16,-2 11-4 0,-4 3 7 16,-6 1-10-16,0 6-15 0,-3-5-7 15,-1 2-2-15,2-4-4 0,2-7-1 16,4-3 2-16,3-8-3 0,7-2-2 31,4-5 1-31,1 0-2 0,8-4 0 0,5-4 0 0,2-1 8 0,8-6 5 47,4-4 27-47,4-2-7 0,3-7-16 47,3-3 2-47,2-1-12 0,-2 1-6 0,-3-2 2 0,-3 2-2 0,-3 3-2 15,-8 2-7-15,0 3-53 0,-8 1-55 0,0 1-50 47,-3 0-80-47,-3 0-253 16</inkml:trace>
  <inkml:trace contextRef="#ctx0" brushRef="#br0" timeOffset="31669.9527">5122 6790 545 0,'0'0'0'0,"0"0"111"16,0 0-8-16,0 0-5 0,0 0-7 15,0 0-8-15,0 0-2 0,0 0-24 0,-67-84-9 0,41 84-2 16,-6 1-8-1,-3 9 0-15,0 4-16 0,-1 4-10 0,3 4-5 16,3-1-2 0,2 4 2-16,9-3-2 0,8 5-4 0,6 3 4 15,5 0-1-15,15 0 1 16,8-1 3-16,6-3-6 0,8-3-2 31,4-4 0-31,2-3 4 0,-6-1-6 0,-3-2 4 0,-6-3 1 47,-11 2-1-47,-7-3 6 0,-7 1 8 0,-3-1 30 47,-6 3 9-47,-11 1-19 0,-8 3-18 0,-8 0-11 0,-5-1-4 0,-5-1-5 0,-2 0 4 47,3-1-4-47,6-4-125 0,4 1 27 0,7-7-52 0,6 0-101 0,5-3-87 15</inkml:trace>
  <inkml:trace contextRef="#ctx0" brushRef="#br0" timeOffset="32659.9447">6509 7056 689 0,'0'0'0'15,"0"0"35"-15,0 0 37 0,0 0 16 16,0 0-32-16,0 0-5 0,0 0 9 16,0 0-18-16,0 0-24 15,280 96-10-15,-246-92-4 0,-2 0-2 16,-3-1-3-16,-5-3 2 16,0 0-2-16,-2-2-125 0,1-2-21 0,-1 0-80 15,0-5-224-15</inkml:trace>
  <inkml:trace contextRef="#ctx0" brushRef="#br0" timeOffset="33754.8419">7636 6492 653 0,'0'0'0'0,"0"0"105"0,0 0-34 0,0 0-41 0,0 0 18 15,0 0 37-15,0 0-5 16,0 0-22-16,-66 410 17 0,37-310-16 15,1-5-12-15,1-16-9 0,4-11-20 16,6-13-12 15,7-13-5-31,10-9 1 16,4-8-2-16,10-8 0 0,7-5-118 0,1-5-19 31,4-7-128-31,0-3-174 0</inkml:trace>
  <inkml:trace contextRef="#ctx0" brushRef="#br0" timeOffset="35480.4969">4022 8218 614 0,'0'0'0'0,"0"0"73"0,0 0 12 16,0 0-29-16,0 0-5 15,0 0 11-15,0 0-2 0,0 0-10 16,-2-57-9-16,2 57-18 0,1 8-20 0,-1 9 7 0,-3 11 17 15,-5 7-5 1,-6 4-6-16,-6 9-5 0,-4 0-7 0,-3-1 0 16,3-3-3-16,0-6 2 15,5-6-5-15,9-5 4 0,7-8-2 47,3-7-6-47,9 0 5 0,6-5 1 0,7-1 0 0,9-3 0 16,6-3 11-16,6-3-3 0,6-6-2 0,0-2-4 0,1 0-2 47,-6-3 0-47,-5 5-65 0,-4 1-62 0,-9 2-16 0,-7 0-77 0,-9 1-324 0</inkml:trace>
  <inkml:trace contextRef="#ctx0" brushRef="#br0" timeOffset="36040.1753">4579 8355 779 0,'0'0'0'0,"0"0"49"0,0 0 29 0,0 0-12 0,0 0-11 0,0 0-5 0,0 0-9 0,0 0-3 16,0 0-5-16,-57 5-13 16,57-5-2-16,-1 0 9 0,1 0-3 15,0 0-9-15,0 1-5 0,0-1-3 0,0 0-2 16,0 0-4-16,0 1 1 15,-2-1-2-15,2 1 0 0,0 2 0 0,-1-1 4 16,-1-2-1 0,0 1 6-16,-2-1 4 0,-1 2 12 15,5-1-2-15,-2-1-13 0,2 2-5 16,0-2 0-16,-1 0-4 0,1 2-2 0,-1 0 2 16,1 1-1-1,-1 0 0-15,-1 1 0 0,2-1 2 0,-3 3 0 16,1 4 4-16,1-2-3 15,-1 3-2-15,1 1 3 0,1 0-4 0,1 0 0 16,4 1 5-16,4 0-4 0,5-1-1 31,2-2 0-31,5-1 5 0,-1 0-6 0,5-2 2 0,1 3 3 47,4-2-4-47,-2 3 0 16,-3 0 33-16,-3-1-25 0,-4 2 1 31,-7-1 3-31,-4 0 9 16,-4 1 3-16,-3-2 3 0,-5 2 5 0,-9 2-2 0,-1 2-8 0,-7 0-9 0,-2-3-3 0,-3 0-6 31,4-3-3-31,-1-2 2 0,4-2-3 0,2-4 0 0,-1 0-84 31,7-1-19-31,1-1-51 0,2 0-50 0,7 0-105 31,1 0-483-31</inkml:trace>
  <inkml:trace contextRef="#ctx0" brushRef="#br0" timeOffset="36530.0735">6476 8625 829 0,'0'0'0'0,"0"0"35"0,0 0 70 0,0 0-44 15,0 0-35-15,0 0-16 16,0 0-3-16,0 0-5 0,0 0-4 16,324 18-33-16,-297-15-49 0,1-3-78 15,-1-3-105-15,0-9-212 0</inkml:trace>
  <inkml:trace contextRef="#ctx0" brushRef="#br0" timeOffset="36929.8147">7319 8413 836 0,'0'0'0'0,"0"0"104"0,0 0-8 15,0 0-51-15,0 0-16 0,0 0-1 16,0 0 14-16,0 0-8 0,0 0-15 15,-218 162-7-15,199-127 1 0,9 1 2 0,5-6-9 16,5-2-5-16,5-6 2 16,6-5-2-16,3-4-1 15,2-4 0-15,3-4 13 0,0-5 0 16,4-4 5-16,3-11-2 0,0-3-3 0,-2-4-5 16,1 0-4-1,-2 2-4 1,-1 0 0-1,-5 8 3-15,-1-1-3 0,-4 7 0 0,-2 6 9 32,2 0-8-32,-3 4 5 0,0 11 2 0,1-1-1 0,0 4 0 47,1 0-5-47,3-2-3 0,1-1 2 0,3-7 2 0,0 1-3 0,1-3-9 0,2-3-14 0,0 0-23 46,0-1-8-46,-1 3-33 0,-4-2-107 0,-3 3 3 0,-5-3-118 0</inkml:trace>
  <inkml:trace contextRef="#ctx0" brushRef="#br0" timeOffset="37709.9043">1708 8404 424 0,'0'0'0'16,"0"0"28"-16,0 0 63 15,0 0-3-15,0 0-10 0,0 0-28 0,0 0-11 16,0 0-10-16,0 0-23 16,-32-54-1-16,48 53 18 15,10-1 20-15,9 1 11 0,12 1 3 16,8 1-6-16,3 6-7 0,-2 0-15 16,-3 1-9-16,-6 4-10 0,-7 0-6 15,-4 2 2-15,-8 1-2 16,-11-4 1-1,-7 6 5-15,-10-1 9 0,-5 0 14 0,-13 5 7 47,-10 2-13-47,-5 2-9 0,-7 3-9 0,0 1-5 0,-1 1-2 0,-3 3 5 0,3-1-2 16,2-3-4-16,3 1 2 0,6-5-3 47,3-4 0-47,6 1-3 0,6-6 3 0,3-6-81 0,5 2-1 0,5-5-54 15,2 0-89-15,8-7-43 0,8-3-87 0</inkml:trace>
  <inkml:trace contextRef="#ctx0" brushRef="#br0" timeOffset="37999.7985">2380 8231 793 0,'0'0'0'0,"0"0"54"0,0 0-16 0,0 0-30 0,0 0-2 0,0 0 20 16,0 0 7-16,0 0-2 0,0 0-3 15,158 95 1-15,-116-75-10 0,0 0 2 16,-6 2 3-16,-6 0 0 16,-6 1-4-16,-11 1 5 0,-13 2 1 15,-4 1 21-15,-13 2 7 16,-10 2-21-16,-3 0-19 0,-4 3-9 0,-6 1 0 15,-5 2-5-15,0-1 0 0,-2 0-47 0,7-1-14 32,5-6-70-32,9-1-56 0,6-8-70 62,9-4-391-62</inkml:trace>
  <inkml:trace contextRef="#ctx0" brushRef="#br0" timeOffset="43204.8258">1658 11110 797 0,'0'0'0'0,"0"0"-19"0,0 0 26 0,0 0 38 0,0 0-7 0,0 0-12 15,0 0-14-15,0 0 18 16,234 27-4-16,-192-11-3 0,-3 0 5 0,-6 2-2 16,-4-2 1-1,-2 1 4-15,-5-2 1 0,-4 0-7 0,-4-1 1 16,-7 0-8-16,-5 2 2 0,-4 2 14 0,-12 2 6 15,-9 4 1 1,-8 0-10-16,-8 2-6 0,-4 2 5 16,-3-3 2-16,-5 3-8 0,-2-3-9 15,0 0-1 17,4 0-4-32,4 0-8 0,9 0-4 0,6-3 3 15,7 2-2-15,4-4-12 0,5-1-19 0,1-2-18 0,4-3-55 0,6 0-27 0,3-3-38 47,2-2-42-47,10-4-68 31,-2-4-158-31</inkml:trace>
  <inkml:trace contextRef="#ctx0" brushRef="#br0" timeOffset="43580.1584">2201 11072 992 0,'0'0'0'0,"0"0"0"0,0 0 0 16,0 0 15-16,0 0-3 16,0 0 12-16,0 0-4 0,0 0-4 0,0 0 2 15,181 71 4-15,-137-55-11 16,-2 3 5-16,-3-1 9 0,-1-2-13 15,-9 0-3-15,-8-1 8 0,-5 4 5 16,-11 0 1-16,-5 3 15 0,-10 0 16 16,-12 1-4-16,-5 4-10 0,-6 1-16 15,-4 3-10-15,-1-3-8 16,-2 4-2-16,4-4-3 31,0-1-2-31,2-1-45 16,7-3-30-16,2-2-70 0,8-1-22 0,4-3-69 0,5-5-354 15</inkml:trace>
  <inkml:trace contextRef="#ctx0" brushRef="#br0" timeOffset="44149.919">4079 11147 764 0,'0'0'0'0,"0"0"102"0,0 0-8 0,0 0-1 0,0 0-16 0,0 0 0 16,0 0-10 0,0 0-21-16,0 0-4 0,-233-4-5 0,191 23-4 15,-2 3-6-15,4 3-7 16,-1 3-4-16,6 4 1 0,7 2-2 0,7 4-1 16,6-3-7-1,10-2 3-15,5 2 0 0,10-3 1 0,10 0 4 16,7-1 0 15,9-8-6-31,5-4-2 0,9-7 2 0,5-7-5 0,1-3-3 16,2-2 4-16,-4-3-5 0,0-4 0 0,-4-2 0 47,-5 2-80-47,-2-1-23 0,-9 2-6 0,-1-1-56 0,-4 0-138 0,-2 0-98 0</inkml:trace>
  <inkml:trace contextRef="#ctx0" brushRef="#br0" timeOffset="44714.9026">4535 11212 898 0,'0'0'0'0,"0"0"115"0,0 0-23 0,0 0-32 15,0 0 10-15,0 0-16 0,0 0-16 0,0 0-13 16,0 0-13-16,-190 156-3 0,185-118-4 0,3 2 0 15,5-3 0-15,4-3 1 16,6-5 6-16,2-3-2 16,1-7-5-16,3-9 4 0,1-3-1 15,-2-7 1-15,3-7 3 0,2-7 1 16,3-9 1-16,2-8-5 16,3-6-5-1,2-6-3-15,-1-7 1 0,-2-2-1 0,-1-6-2 0,-7-9-5 16,-4-6-12-16,-7-2-14 0,-2-6 4 47,-8 2-4-47,-1 4-1 0,-3 7 24 15,-6 11 7-15,4 14 1 0,-4 13 2 0,0 11 22 32,-2 9 19-32,1 6-5 31,2 4-16-16,-1 5-18-15,2 14-6 0,-1 16-4 47,5 16 3-47,3 16 6 0,1 13 1 0,9 4-2 16,1 5 3-16,2-8-5 47,4-5 1-47,1-7 0 0,5-6 2 0,0-10-2 0,3-3-57 0,0-8-20 0,1-9-71 0,1-3-68 15,-4-7-81-15</inkml:trace>
  <inkml:trace contextRef="#ctx0" brushRef="#br0" timeOffset="50459.9767">6072 11574 1017 0,'0'0'0'0,"0"0"85"0,0 0 34 16,0 0-33-16,0 0-20 15,0 0-12-15,4-3-15 0,6-6-5 0,1-6-3 16,1-4-13 0,4-3-10-16,-4 1-7 0,-3 5 5 0,-3 5-2 15,-4 7 0-15,-2 3 11 16,0 1 0-16,0 0-13 0,-3 5 0 15,-3 3-4-15,2 2-28 0,3 1-32 0,1-1-23 16,0-2-65-16,3 1-29 16,4-3-63-16,-3-4-224 0</inkml:trace>
  <inkml:trace contextRef="#ctx0" brushRef="#br0" timeOffset="51030.1775">6660 11574 1022 0,'0'0'0'16,"0"0"193"-16,0 0-107 16,0 0-25-16,0 0-6 0,0 0-20 15,0 0-2-15,0 0 10 16,0 0 5-16,14-98-1 0,-12 91 10 0,-2 0-4 16,0 7 0-16,0 0-3 15,-1 0-20-15,-2 0-9 16,3 0-16-16,-1 0 2 0,1 0-6 0,0 2-2 15,0 2 1-15,0-4-2 16,-1 0 0-16,1 0 1 0,0 0-2 16,0 0 1-16,0 0 2 15,0 0 0-15,0 0-3 0,-1 3 4 0,-6 1-2 16,1 2-8-16,-1 0 9 16,1 1 0-16,3-1-8 0,1-3-1 15,2-2-5-15,0-1-5 0,0 0-4 0,0 0 0 16,0-1 3-16,0-1 17 15,0-1 5-15,0 1-2 0,0 1 0 0,1 0 0 16,0 1 1 0,-1 0-4-16,0 0-7 0,0 0-68 0,1 0-36 15,1 0-32-15,3 0-64 16,-1 0-89-16,-4 0-221 0</inkml:trace>
  <inkml:trace contextRef="#ctx0" brushRef="#br0" timeOffset="52856.9112">6165 12910 1298 0,'0'0'0'0,"0"0"111"0,0 0-30 0,0 0 14 0,0 0-16 15,0 0-24-15,0 0-6 0,0 0-22 16,-1-30-20-16,10 5-4 0,5-2-2 0,-4 2 9 15,0 6-2 1,-7 10 1-16,-3 6 2 0,0 3-3 0,-8 9-9 16,-3 11-6-16,-4 10-61 15,-5 7-113-15,0 2-92 16,-1-5-212-16</inkml:trace>
  <inkml:trace contextRef="#ctx0" brushRef="#br0" timeOffset="55507.6831">6129 11470 550 0,'0'0'0'0,"0"0"160"0,0 0-57 15,0 0-34 1,0 0-9-16,0 0-16 0,0 0-8 0,0 0-8 16,-25-19-3-16,19 25 3 15,2-1 10-15,-2 1 9 0,4-2-5 0,-1-1-8 16,3-2-10 0,0-1-6-16,0 0-2 0,0 0 0 0,0 0-5 15,0-3-4-15,4-2 6 16,2-4-2-16,-2 1-3 0,-2 4 1 15,-2 3 14-15,0-1 13 0,0 2 2 16,0 0-17-16,0 0-18 0,-1 3 0 16,-2-1-6-16,2-1-16 0,1 2-20 15,0 1-21-15,1-2-34 16,2 3-3-16,3 1-37 0,-2-1-55 16,3 5-29-16,-3-1-91 15</inkml:trace>
  <inkml:trace contextRef="#ctx0" brushRef="#br0" timeOffset="56079.7507">6114 11528 646 0,'0'0'0'15,"0"0"200"-15,0 0-109 16,0 0-48-16,0 0-9 0,0 0 7 0,0 0-2 16,0 0-6-16,0 0-6 0,-19 53-5 15,19-52 0-15,0-1 4 16,0 0 6-16,0 0 7 0,0-4 4 0,0-3-13 16,1-4-11-16,1 1-2 15,-1 3 0-15,-1-2-3 0,0 5-1 16,0-1 2-16,0 2-5 15,0 1-9-15,-1 2 2 0,1 0-4 16,0 0-38-16,0 0-46 0,1 2-81 0,4 1-140 16,1 0-89-16</inkml:trace>
  <inkml:trace contextRef="#ctx0" brushRef="#br0" timeOffset="56490.1901">6649 11541 649 0,'0'0'0'0,"0"0"247"0,0 0-141 0,0 0-13 16,0 0-9-16,0 0-54 16,0 0-21-16,0 0-6 0,0 0-2 15,-9-37-2-15,9 37-69 16,2 1-91-16,-2 6-46 0,0 3-217 16</inkml:trace>
  <inkml:trace contextRef="#ctx0" brushRef="#br0" timeOffset="57110.1755">6198 12871 589 0,'0'0'0'0,"0"0"160"0,0 0-73 0,0 0-5 16,0 0-23-16,0 0-11 0,0 0-12 16,0 0-22-16,0 0-9 15,-19 0 10-15,19 6 9 0,1-2-1 16,1-1-2-16,-1-1 0 0,0-1-2 0,-1-1 1 15,1 0 2-15,0-3 8 16,0-3 1-16,1-4-15 0,-1 0-8 16,0-1-7-16,-1 4 4 0,0 3-3 15,0 3-3-15,0 1-34 0,-1 5-72 16,-3 7-164-16,-3 2-84 16</inkml:trace>
  <inkml:trace contextRef="#ctx0" brushRef="#br0" timeOffset="60119.7903">5920 11209 498 0,'0'0'0'0,"0"0"54"0,0 0 9 0,0 0 18 16,0 0-14-16,0 0-11 15,0 0-33-15,0 0-18 0,0 0 12 0,-2 26 10 16,2 8 6 0,-3 4 1-16,0 1-1 0,-6 4-9 0,-1 2-2 15,-1 4-3-15,-3-2-5 0,-2-1-5 0,4-3-1 16,3-9-1-1,4-2 1-15,3-9-5 0,2-5-1 32,0-5-1-32,4-2 1 0,6-3 3 0,-1 1 0 0,2-4 6 31,5-1 6-31,1 1 1 0,5-2 6 0,1-3-4 47,4 0 0-47,3-1 1 0,3-8 1 0,5-1-5 0,4-4-6 0,5-1-1 0,2-2-4 31,4 2-4-31,1 2 1 0,0 4-2 0,-2 0-2 0,2 5 2 0,-4 0-2 0,0 4 1 0,-2 0 0 0,-3 0 0 47,-1 0 0-47,-2 0 0 0,-4 0 0 0,-3 0 1 0,-1 0 1 0,-5-2-4 0,-2 1 2 0,-2-5 0 47,0 1 2-47,-4 1-2 0,-3-3 0 0,-2 1 3 15,-5 4-4-15,0-1 2 0,-6 3 0 16,-1-2-2-16,-3 2 2 0,0 0-2 0,0-1 2 0,1 1 4 0,-1 0 4 0,-1-4 10 0,0 1 3 31,0-1-14-15,0-1-6-16,0 3 1 0,0-1-2 0,1 2-2 0,-1-1 2 0,0 1 1 0,0-2-2 16,-2 0 4-16,-1-1-3 15,-1-3 0-15,0 2 1 31,-2-2 1-31,0-2-5 0,1-3 4 0,0-1-1 0,1-3-2 0,1-4 0 0,0-3 1 32,2-5 0-32,1-4 0 0,0-4 0 0,1-3-5 0,3-1 8 0,2-1-5 47,-1 0 2-47,0 1 0 0,-1 3 0 0,-3 0 0 15,-1 6-3-15,0 3 4 31,-1 4-2-31,-3 1 3 0,-1 6-1 0,1 1-2 32,-2 4 2-32,0 2 0 0,-1 0-1 0,2 4 0 0,0 1-1 0,-1-1-2 31,-1 2 4-31,-3 1-2 0,-3 2 2 0,-2 1 6 0,-6 0 1 0,-6 1 2 0,-5 6 0 0,-9 2 1 31,-5 3 1-31,-8 1 0 0,-5 2-4 47,-4-1-2-47,-1 5-2 0,-3 0-3 0,-4 3-2 0,1 1 2 0,4-1-2 16,7-3-1-16,10-3 1 0,6-6-12 0,11-3-29 0,10-2-16 0,8-3-39 0,6-1-71 47,6 1-32-47,2-1-113 0</inkml:trace>
  <inkml:trace contextRef="#ctx0" brushRef="#br0" timeOffset="61120.063">5985 12777 418 0,'0'0'0'0,"0"0"139"0,0 0-55 15,0 0-3-15,0 0-13 0,0 0-8 0,0 0-1 16,0 0-47-1,0 0-3-15,0-11 9 0,-1 44 12 0,-2 8-1 16,-2 5-1-16,1 1 1 16,-3-2 2-16,3 1 3 0,-5-4-4 15,3-3-9-15,-1-3-7 16,-1 0-1-16,4-5-6 0,2-6-3 0,2-5 1 16,1-4-2-1,10-1 0 1,5-2 3-16,9-3 2 31,5-3 4-31,8-3 3 0,4-4-7 0,3 0 2 0,6-7 2 0,-1-3 2 0,5-2-1 47,1-2-5-47,1 1-6 0,-3 0 0 0,-4 3 1 16,-4-1-3-16,-4 4 0 0,-7 2 0 0,-4 4 2 0,-5 1-2 0,-6 0 0 0,-4 5 3 46,-4 1-4-46,-2-2 2 0,-2 0 3 0,-5-2-1 0,1 1 3 32,-2-3 7-32,-2 0 22 0,0 0 12 0,-5-5-17 0,-1-2-24 0,0-4 0 0,-2-4-1 0,-2-6-2 0,2-4-1 0,-3-3-1 31,0-8-1-31,2-4 0 0,-1-6 2 0,3-2-2 31,-4-3-1-31,1 1 2 0,-5 5 0 0,-3 6 3 0,-2 6-1 0,-5 6 0 0,-1 6 6 0,-4 2-3 47,-4 2-3-47,2 3-1 0,0 6-3 0,2 0-1 0,1 5 2 0,5 3 0 16,0 0-24-16,4 11-18 0,4 2-19 0,1 3-51 0,6 8-27 47,-2 4-68-47,-3 2-126 0</inkml:trace>
  <inkml:trace contextRef="#ctx0" brushRef="#br0" timeOffset="70365.1023">16583 8696 656 0,'0'0'0'0,"0"0"121"0,0 0-5 0,0 0-31 0,0 0-19 0,0 0 0 16,0 0-25-16,0 0-17 0,-7-8 1 15,5 9 1-15,1 1 3 16,-1-2 13-16,2 2 0 0,-1-1-2 16,1 2 5-16,0 1-7 0,0 1-9 15,-1 1-6-15,-3 0 1 0,3 2-6 0,0 4-5 16,1 0 0 0,0 0-8-16,0-3-2 0,1-1 1 15,5-2-4-15,-2 0 0 0,3-6 0 16,2 0 4-16,-1-3-1 0,3-7 3 15,3-5 1-15,-2 1-3 0,-2 2 7 0,-2 0 5 16,-3 4 9-16,-5-1 3 16,0 5-3-16,0 0 9 15,-4 1-2-15,-2 2-11 0,-3 1-9 16,1 0-2-16,0 0-5 0,-2 3-3 16,4 4 2-16,1 1-3 0,3 2-2 15,-1-3 2-15,3 2 1 16,0 1-2-16,0-1 0 0,4 0 2 0,1-2-4 0,2-3 4 15,1-1 0-15,0-1-2 16,2-2 0-16,0-3 8 0,0-6-7 16,1-1 5-16,-5-2-4 15,1 2-1 1,-4-2 4-16,-3 2-4 0,0-1 3 0,-1 4 5 16,-6 1 9-16,-1 4 9 46,-2-1-3-46,0 3-9 0,-2 0-4 0,3 4-2 0,0 2-3 0,1-1-6 0,4 4 0 32,0 0 2-32,3 1-6 0,1 1 5 0,0-3-2 0,3 0-3 31,4-2 6-31,3-1-4 0,-3-1-3 0,1-4 1 0,-3 0 0 0,3-2 0 0,-2-2 7 31,-1-4-3-31,-3 1 0 0,-1-3 0 0,-1 5 7 47,0 0-7-47,0 2 0 0,-5 3 6 0,-1 0-7 0,1 0-3 0,-2 3-11 0,2 7-42 0,0 0-25 0,1 3-64 0,3-3-80 0,1 2 12 0,1 0-100 16,6 0-310-16</inkml:trace>
  <inkml:trace contextRef="#ctx0" brushRef="#br0" timeOffset="70989.8473">16991 8788 870 0,'0'0'0'0,"0"0"186"15,0 0-73-15,0 0-38 0,0 0 2 16,0 0-22-16,0 0-11 0,0 0-6 16,0 0-1-16,-21 13-5 0,19-6-1 15,0 1-1-15,-1 0-5 16,-1-1-2-16,3 3 1 0,1-1-3 0,0-1-1 15,0-1-5-15,0-4-3 16,5 0-6-16,1 0 1 0,3-3 0 16,3-6 2-16,1-3 3 15,0-4-3-15,2-1-2 0,-2 0 4 16,-3 0 2-16,-2 3 5 0,-5-1 4 16,0 5-6-1,-3-1 5-15,0 4-3 0,-4 1-5 0,-4-2-7 0,-1 4 0 0,-2 1-4 31,-2 0-4-31,0 3 4 32,0 3-2-32,3 0 0 0,1 0-1 0,2 1 4 15,3 0-3 1,-3 1 0-16,4 2 4 0,1 0-4 0,2 2 0 0,0-2 1 0,1 1 0 0,5-4 2 47,0-1-5-47,2 0 2 0,3-5 0 0,-1-1 7 15,4-1-6-15,-2-8 5 0,0-1-3 0,3-1-2 0,-5-3 3 0,1 1-2 0,-6-1 1 0,-1 1 5 47,-4 4 9-47,0 0 2 16,-4 3-3-16,-2 2-5 0,-3 2-6 0,-1 2-1 47,-2 2-4-47,3 4 0 0,1 0 0 0,0 2 0 15,3-2-26-15,0 3-16 0,4-4-19 0,-1 0-30 0,1 2-24 0,0-7-29 63,-2 0-53-63,0-1-7 0,1-3-73 0,-1 1-339 0</inkml:trace>
  <inkml:trace contextRef="#ctx0" brushRef="#br0" timeOffset="71770.0454">16911 6950 811 0,'0'0'0'0,"0"0"99"16,0 0 16-16,0 0-28 16,0 0-6-16,0 0-9 0,0 0-18 0,0 0-7 15,0 0-1-15,3 44-3 16,-3-44 0-16,1 0 5 0,-1 0 0 15,0 0 2-15,0 0 11 0,0-2-20 0,-1-4-17 16,-2 1-3-16,2 3-1 16,-5-2-3-16,5 1-4 0,-2 1 0 15,1-1-3-15,-1 3 1 16,-1 0 1-16,0 0-6 0,0 2-4 16,0 7 1-16,0-1-2 15,2 5 0-15,2 1 4 0,0 0-4 0,0-1 0 16,4-2 4-16,-1-3-4 15,5 0-1-15,-1-5 0 0,0-1 8 0,2-2-6 16,1 0 6-16,1-7-2 16,1-5-2-16,0 0 2 0,-3-1-2 15,-3-2-1-15,0 1 7 16,-4 1-5-16,-1 2 2 0,-1-1 1 16,0 8-1-16,-3-2 3 0,-4 3 3 15,1 3-1-15,-3 0-8 0,-3 0 2 16,3 1-5-16,-1 1-2 0,3-2 2 15,5 0 0-15,2 0-1 0,0 0 3 16,0 0-5-16,0 0-4 0,3 0-10 16,0 0-15-16,2 0-28 15,-2 3-13-15,-2 2-43 0,-1 6-65 16,0 3-24-16,0 7-100 0,-4 1-412 0</inkml:trace>
  <inkml:trace contextRef="#ctx0" brushRef="#br0" timeOffset="72719.8408">18484 6985 683 0,'0'0'0'0,"0"0"257"0,0 0-132 0,0 0-6 16,0 0-39-16,0 0-28 0,0 0-8 0,0 0 6 15,0 0 12-15,91-3 0 16,-47 3-21-16,7 0 2 0,5 4 3 16,4 2-4-16,3-1-14 15,-4 1-6-15,-4 1-3 0,-7 0-7 0,-4 0-5 16,-3 0 0 0,-4-3-3-16,-2 2-3 0,-2-3 1 15,-5 2 1-15,1-5-5 0,-4 0-2 16,1 0-22-1,-3-6-21-15,-6 1-2 0,-2 1-6 32,-7-5-38-32,-6 1 9 0,-2 0 4 0,-4-4-42 0,-5 1-21 0,-2 3-20 0,0 0-113 0,-2-1-57 31</inkml:trace>
  <inkml:trace contextRef="#ctx0" brushRef="#br0" timeOffset="72990.0265">19119 6813 819 0,'0'0'0'0,"0"0"158"0,0 0-55 16,0 0-12-16,0 0-13 16,0 0 7-16,0 0-20 0,0 0-14 15,190 47 2-15,-140-33-6 16,-3 0-9-16,-1 4-16 0,-5-1-1 16,-4 1-4-16,-6 1-10 0,-11 0 2 15,-11 1-4-15,-9-1 5 0,-4 1 14 16,-15 1 8-16,-5-2 4 0,-8 4-11 15,-5-3-10-15,-3 1-11 0,1 0 1 0,2-5-3 63,5 2-4-63,4-4-48 0,4 2-36 0,1-2-83 0,3-1-32 0,6 2-116 0,1 1-418 0</inkml:trace>
  <inkml:trace contextRef="#ctx0" brushRef="#br0" timeOffset="73719.9185">18313 9003 845 0,'0'0'0'0,"0"0"98"0,0 0-14 0,0 0 2 16,0 0-14-16,0 0-8 0,0 0-2 15,0 0-6-15,0 0-12 0,204-24 10 16,-156 24-5-16,6 0-6 15,-1 0-6-15,4-3-6 0,2 2-12 16,-3 0-9-16,-1-1-3 16,-1 2-4-16,-6-1-3 0,-3 1 0 15,-4 0 5-15,-10-2-6 0,-5 2-16 0,-10 0-23 32,-7 0-39-32,-3 0 3 62,-4-1-24-62,-4-4-33 0,-5 2-44 0,-7-2-135 0,-5 0-361 0</inkml:trace>
  <inkml:trace contextRef="#ctx0" brushRef="#br0" timeOffset="73959.7894">18965 8771 916 0,'0'0'0'0,"0"0"103"0,0 0 36 0,0 0-68 0,0 0-2 0,0 0 10 0,0 0-8 0,0 0 10 0,0 0-15 0,393 92-27 15,-365-76-7-15,-8 4-1 16,-9-2-9-16,-6 3-3 16,-5 1 0-16,-8 1 4 0,-7 1-1 15,-9 0-4-15,-2 0-2 16,-7-1-8-16,-2-4-6 0,2-1 4 16,1-5-6-16,5 2 0 31,1-4-50-31,2 2-18 0,1-2-39 0,0-1-32 15,-1-1-14-15,5 2-109 0,1 2-93 0</inkml:trace>
  <inkml:trace contextRef="#ctx0" brushRef="#br0" timeOffset="77979.8479">21066 6697 596 0,'0'0'0'15,"0"0"157"-15,0-18-53 0,-1 15-26 16,-4 2-18-16,2-2-6 0,-3 3-23 16,1 0-3-16,-2 0 6 0,0 0 6 15,-3 0-2-15,-3 1-8 16,-1 4-8-16,-2 2-4 0,-2 3-4 0,-1 4-2 16,-5 2-7-16,-3 6-1 15,0 0 0-15,-4 5-3 0,5-1-1 16,-2 2 0-16,4-1 3 0,2-1-3 15,5-3 0 1,-1-1 3-16,6 0-1 0,2 0 7 0,5-1-3 16,0-3-1-16,5 0 3 0,0 0-3 47,3 0-3-47,2 1 4 0,5-2-3 0,1-2 0 0,2-7 6 31,4 2-1-31,1-5-2 0,-1-3 5 0,1 0 0 0,1-2 0 0,3 0 5 31,1-9-2-31,1-1-2 0,-1-3 1 0,3 1-2 16,1-4-1-16,-2 4-3 0,0-3-1 0,-4 2-2 15,-1 0 1 32,-2-1-3-47,-3 2-3 0,1 1 2 0,-3-2 4 0,4 2-5 0,-2 0 0 16,2-6 11-16,-2 3-6 47,3-5 2-47,0 4-2 0,0-1-3 0,-2 0 5 0,-3-1-4 0,2 3 1 0,-4 0 2 15,-2 3 0-15,-1 3 1 47,-2 4 3-47,-3 2-4 0,-2 2 1 0,-1 0 1 0,0 0-4 0,0 0 1 0,0 0-1 0,0 0 2 0,0 0-2 0,0 0 2 0,-1-1-1 0,-2 1-4 0,-2 0 1 0,0 0-3 16,-3 1 1-16,-1 5 0 0,2 2 0 0,-2 2-1 0,-1 2 2 15,-2 0-2-15,3 2-1 0,0 1 4 0,3 1-2 32,3 1 0-32,-1-2-2 0,4 2 2 0,-2 0 0 0,2-1-1 31,0 2-1-31,0-1 1 0,1 0 2 0,4-4-2 0,3 1-2 0,0-7 3 31,1 3 0-31,1-6-4 0,1 1 6 47,0-4-3-47,3-1-1 0,-1 0 4 0,2 0 0 47,1-7-3-47,0 0 2 0,0-4 2 0,3 1-4 16,-2-1 2-16,0-4 2 31,2 1-3-31,-4 0 0 31,1-3 2-31,0 6-3 47,-3-5 2-47,-1 2 0 0,-1 1-1 0,-4 0 0 0,3 3 4 0,-4-3-4 0,1-2 0 31,-3 1 4-31,0 2-5 0,1-1 2 0,-3 6-1 0,-1 0 0 0,2 7 0 47,-3 0 6-47,0 0 2 0,0 0 2 0,0 0-6 0,-3 1-5 0,1 8 2 0,-5 4 4 0,1 2-6 0,-2 3 2 0,5 0 5 0,2 2-3 0,0-1 2 0,1 0-3 47,0-1 3-47,3-2 2 0,4-1-2 0,0-2 0 0,3-1 1 16,0-3-3-16,0 1-2 0,0-3 3 0,-2 0-3 46,-2 0-2-46,2-3 2 0,-4 0 0 0,2-2-1 0,-2-1-58 0,-2-1 13 0,2 0-43 0,-3 0-20 32,1-3-1-32,1-3-39 0,-1-3-14 0,6 1-61 0,-1-2-170 31</inkml:trace>
  <inkml:trace contextRef="#ctx0" brushRef="#br0" timeOffset="78271.5149">21815 6788 762 0,'0'0'0'0,"0"0"205"0,0 0-129 0,0 0-2 0,0 0 15 0,0 0-17 0,0 0-13 0,0 0-9 0,0 0 10 0,25 112 2 0,-21-90-8 0,-2-3-16 16,-2 0-10-16,0 1-9 0,-5-1-7 0,2-1-5 15,-4-1 0-15,1-2-4 16,-3-4-2-16,0-1 3 0,3-1-1 16,-3-2-3-16,1-2 0 0,2-4 9 15,1-1-7-15,3 0 3 16,1-3-2-16,1-2-6 0,3-10-4 16,8-1 2-16,6-3 0 0,5-4 7 15,4 0-2-15,4 1 0 0,4 0 0 0,-3 1 5 16,1 5-7-16,-5 1 4 31,-3 9-2-31,-4 2-1 0,-6 4-3 0,-4 6-14 0,-4 5-33 31,-2 1-19-31,-2 0-31 0,-1 0-50 0,-1 1-37 0,-1-1-73 47,-6-5-207-47</inkml:trace>
  <inkml:trace contextRef="#ctx0" brushRef="#br0" timeOffset="78939.6762">22149 6807 781 0,'0'0'0'0,"0"0"230"16,0 0-126-16,0 0-35 16,0 0-11-16,0 0 2 0,0 0-6 0,0 0-7 15,0 0 7-15,51 70-9 0,-51-51-4 0,0 0-3 16,0 0-9-1,0-3-9-15,0 0-9 0,-1-2-2 0,-2 0-7 16,-1-4 1-16,-2-1 1 16,0 0 0-16,2-3-4 15,-2-2 0-15,5-2 7 0,-2-2-7 16,3 0 0-16,0 0 10 0,0-5-14 16,0-3 6-16,4-2-4 0,4-1-1 15,4-1 5-15,3 2-2 0,4-5 0 16,3 2-1-16,3 3 1 0,0-4 0 15,1 3-2-15,-1 3 2 0,-2 3 0 47,-1 5-2-47,-2 0 1 0,-5 4-4 0,-1 1 7 0,0 1-2 0,-1 2 0 0,0-2 0 0,-2-1 0 16,2-1 0-16,0-2-4 16,0-2-2 15,1 0-2-31,3-2 5 0,-5-7 0 0,3 3-1 0,-3-4 3 15,-3 4 2-15,-1-3-1 0,-2 2 1 0,-4 2 1 0,-2-1-2 0,0 3 0 63,0-2 4-63,0 4-4 0,-1 1 0 0,-2 0 11 0,-2 0-10 0,-2 0 3 0,-2 0-2 0,0 0-2 0,-3 2 0 0,3 2 6 16,1 2-8-16,-2 2 4 0,-1 4-1 31,2-1-1-31,-1 2 0 0,6 2 1 0,1 0-1 0,3-2 0 0,0-1-1 31,4 1-1-31,5 1 4 0,0-3-1 0,2 1-2 0,0-3 2 47,2 1 1-47,0-3-3 0,4 0 2 0,0-2 1 0,2-1-2 0,-2-2 0 16,-1-2-1-16,3 0-29 0,-8 0-24 46,2 0-46-46,-3-3-36 0,-4 0-16 0,-1-2-22 0,-5-1-61 0,0-1-65 32,0-4-36-32</inkml:trace>
  <inkml:trace contextRef="#ctx0" brushRef="#br0" timeOffset="79139.8488">22699 6872 681 0,'0'0'0'0,"0"0"160"0,0 0-45 0,0 0-49 0,0 0-16 0,0 0-13 0,0 0 5 0,0 0-4 0,0 0-7 0,-83 62-6 0,66-45 2 0,3-2-4 0,2-3-7 0,6-4-10 16,3 0-6-16,3-5 0 0,0-1 0 15,3-2-28-15,5 0-16 16,2-3-20-16,4-1-58 0,-1-3 4 16,4 2-32-16,0-1-76 0,2-1 32 15,4 1 20-15</inkml:trace>
  <inkml:trace contextRef="#ctx0" brushRef="#br0" timeOffset="79469.8481">22790 6935 248 0,'27'-1'133'0,"-4"-1"41"0,-3 2 20 0,-6 6-56 0,-4 4-23 0,-4 3-4 0,-5 4-25 16,-1-1-20-16,-1 1-14 15,-4 0-19-15,-4-3-15 0,1-2-5 16,-2-1-1-16,2-6 1 0,4 0 3 16,2-5-7-16,2 0-4 15,0-3 0-15,0-6-4 0,4-4-2 0,5-3-25 16,6 0 12-16,7 0 4 0,3 0 3 15,4 2 8-15,1 3-2 16,-3 7-1-16,-4 3 4 16,-4 1 5-16,-2 7 0 0,-4 6-1 0,0 0-1 15,-3 3-3-15,-5 1 3 0,-3 1-2 47,-2-1-1-47,2-2 1 0,-2-3-4 16,0-5-12-16,1-3-12 0,0-2-9 0,3-2-42 0,-2 0-25 0,0-5-21 47,0-2-6-47,3 0-29 15,1-4-65-15,2-3-77 16</inkml:trace>
  <inkml:trace contextRef="#ctx0" brushRef="#br0" timeOffset="79739.778">23561 6400 847 0,'0'0'0'0,"0"0"197"15,0 0-92-15,0 0-27 16,0 0-34-16,0 0-30 0,0 0 4 0,0 0 10 16,0 0 3-16,-46 185-8 15,34-126-5-15,1 4-6 0,3-2-7 16,2-3-3-16,2-3 1 16,3-4-2-16,1-7 0 0,0-7 2 0,6-6-2 31,2-6-2-31,1-3 2 0,0-8 0 0,-3-5-1 0,2-6-40 15,-3-3-3 1,-3-4-38-16,1-6-8 0,-3-4-32 47,0-1-42-47,-5-5-17 0,-8-3-109 0</inkml:trace>
  <inkml:trace contextRef="#ctx0" brushRef="#br0" timeOffset="79864.7586">23369 6763 900 0,'0'0'0'0,"0"0"244"0,0 0-147 16,0 0-28-16,0 0-23 0,0 0-14 0,0 0-25 16,0 0-2-16,0 0-9 15,267-9-33-15,-236 11-26 0,3 2-62 16,-3 1-101-16,-5 1-123 16</inkml:trace>
  <inkml:trace contextRef="#ctx0" brushRef="#br0" timeOffset="82199.7668">25654 6780 617 0,'0'0'0'0,"0"0"100"15,0 0-45-15,0 0 7 0,0 0-1 0,0 0-3 16,0 0 1-16,0 0-9 16,0 0 1-16,-20-55-1 15,11 52-6-15,-1 1-10 0,-2-1-1 16,-1 3-11-16,-4 0-6 0,-4 6-9 16,-2 7 0-16,-4 3-5 15,2 3-2-15,1 3 0 0,0 2 6 0,2 6-4 16,2 2 2-16,7-1-1 0,2 4 0 15,7-2 2-15,4-5-1 16,0 0 2-16,4-6 2 47,4-3-3-47,3-3 0 0,3-4-2 0,-1-4-1 0,6-5 7 16,-1-3 2-1,5-3 0-15,2-9 1 0,2-5 1 31,1-5-6-31,2-4-2 0,3-3 1 0,2-4-4 32,0-5-3-32,1-6 2 47,0-4 3-47,-1 0-5 0,0 1 2 0,-8-8 3 0,1 6-4 0,-4-2 0 0,-7 3 4 0,-3 4-4 15,-8 0 0-15,-1 4 2 47,-1 6-3-47,-1 8 2 0,-3 5-1 0,0 8 0 0,0 5 0 0,-7 4 5 16,-2 4-7-16,-2 1 0 0,-5 10 0 0,2 5-1 0,-5 10 4 0,3 9-2 47,-2 9-3-47,4 10 4 0,0 3 0 0,0 8 0 0,2 0-1 0,3-4 1 0,3-3 0 15,4-6 0-15,2-10 6 0,1-7-7 47,9-6 2-31,2-8-1-16,-1-4 0 0,9-5 0 0,-4-5 8 0,5-3-6 0,3-4 6 0,2-5 4 15,2-2 1-15,1-6 0 0,-1 0-4 0,2-1-1 0,-7-2 0 47,1 2-3-47,-6 0 0 0,0 1 0 0,-5 5-2 0,-1-1-2 0,-1 3 2 0,-6 2 1 0,-1 3 0 0,-4 1 1 16,0 0-1-16,0 0-1 0,-1 3 1 0,-1 6 0 0,1 5-2 0,-1 3 3 0,0 0-3 47,2 1-3-47,0 0 2 0,5 0 2 0,-2-2-3 0,6-4 0 0,-3-3 6 15,2 1-6-15,1-5 0 32,-1-3 4-32,-2 1-5 0,2-3-16 0,-2-2-49 0,0-3-39 0,-1-6 11 0,1-2-55 0,-3-1-83 31,-3-8-56-31,0-6-136 0</inkml:trace>
  <inkml:trace contextRef="#ctx0" brushRef="#br0" timeOffset="82209.6874">26258 6690 876 0,'0'0'0'0,"0"0"61"0,0 0-32 0,0 0-22 0,0 0-6 0,0 0-2 0,0 0-198 0,0 0-97 0</inkml:trace>
  <inkml:trace contextRef="#ctx0" brushRef="#br0" timeOffset="82602.1366">26389 6831 631 0,'0'0'0'0,"0"0"39"16,0 0 69-16,0 0-22 0,0 0 9 0,0 0 6 16,0 0-20-16,0 0-21 15,0 0 5-15,82 107-12 16,-80-92-7-16,0-1-1 0,0 0-11 16,-2-1-13 15,0 2-3-31,-2-3 0 0,-1 1 1 0,-4 2 0 47,0-3-7-47,-2 2-5 0,-2-3-4 0,1 0 1 47,5-5-2-47,-1-3-1 0,4-3 3 0,1 0 0 46,1-1 2-46,0-5-6 0,2-7 0 0,6-1-10 0,3-4 7 0,4 2 1 0,3-1-1 0,2 0 4 0,1 2-2 0,4 2-1 0,0 1 3 16,2 1-2-16,3 2-5 0,-4 1-52 0,4 4-8 0,-3 3-40 0,-4 1-44 47,-4 0-41-47,-6 3-179 0,-7 1-163 0</inkml:trace>
  <inkml:trace contextRef="#ctx0" brushRef="#br0" timeOffset="83219.8758">27121 6815 658 0,'0'0'0'0,"0"0"72"15,0 0 8-15,0 0-6 0,0 0 5 16,0 0-23-16,0 0-19 0,0 0-4 16,0 0 7-16,-70-12 7 15,50 18 0-15,-3 2-12 0,-3 3-8 0,1-3-1 16,1 4-4-16,0 1-4 0,3 6-3 15,2 1 4-15,4 3-4 0,8 1-3 16,4-1-1-16,3-1-2 0,4-1 1 16,7-2 0-16,8-2-2 31,2-3-5-31,5-3 1 16,1-1-1-16,0-2-3 0,0-1 0 0,1-3 0 0,3-2-37 31,0-1-14-31,2-1-18 0,0 0-46 47,-3-2-4-47,-1-3-25 0,-1-3-123 0,0-2-79 0</inkml:trace>
  <inkml:trace contextRef="#ctx0" brushRef="#br0" timeOffset="83535.4354">27556 6836 609 0,'0'0'0'0,"0"0"33"0,0 0 10 15,0 0 21-15,0 0-12 16,0 0 7-16,0 0-23 0,0 0-10 0,0 0 7 16,-42-23 4-16,34 23 4 15,-4 0 3-15,-2 4-13 16,-1 1-2-16,-4 2 6 0,3 3-4 16,-4 2-3-16,-1 0-3 0,2 3-5 0,-1 1-8 15,1 3-2-15,2 4-3 0,4 1-4 16,5 0 0-16,3-1 1 15,5-1-3-15,4-1 1 0,5-4 5 0,5 2-1 16,-1-1 5 31,4-3 3-47,0-2 0 0,3-5-4 0,-1-1-2 0,1-4-5 16,-2 0 0-16,-2-3-2 0,1 0-2 0,-3-1-58 0,-1-5-24 46,-2 1-34-46,-1 2-83 0,-2-4-58 0,0 1-68 0</inkml:trace>
  <inkml:trace contextRef="#ctx0" brushRef="#br0" timeOffset="84369.8643">27106 6885 139 0,'0'0'0'15,"0"0"134"-15,0 0-79 0,0 0 19 16,0 0 17-16,0 0 5 0,0 0 13 16,0 0-34-16,0 0-2 0,-5-29 24 15,0 34-30-15,1 5-19 0,-8 1 3 16,-6 7 14-16,2 4-8 0,-7 0-8 0,3 0-16 15,-1 0-10 1,3-1-12-16,0-1-8 0,1-2 0 0,2 0-5 16,1-2-12-16,5-5-33 15,4 0-56-15,1-3-32 16,2 0-70-16,2 0-144 0</inkml:trace>
  <inkml:trace contextRef="#ctx0" brushRef="#br0" timeOffset="84969.859">28099 6220 740 0,'0'0'0'0,"0"0"71"0,0 0 3 0,0 0 25 15,0 0-33-15,0 0-38 0,0 0-8 16,0 0 13-16,0 0 0 0,-36 190 1 15,19-115-10-15,-2 1-3 16,1 2 13-16,1-6-8 0,5-3-4 0,1-8-7 16,7-10-6-1,4-3-4-15,0-8-2 0,3-5 1 47,4-3-3-47,1-10-1 0,0-2 0 0,0-6 0 16,-2-4-26-16,-2-4-8 47,-1-6-23-47,-1 0-32 0,-2-2-15 0,1-9 4 0,-1 2-101 0,0-10-132 0</inkml:trace>
  <inkml:trace contextRef="#ctx0" brushRef="#br0" timeOffset="85349.7876">27892 6817 753 0,'0'0'0'0,"0"0"62"0,0 0 22 0,0 0-10 0,0 0-37 0,0 0-7 0,0 0 1 15,0 0-4-15,0 0-3 0,305 46 4 16,-273-48-3-16,-7 0 1 0,-1-1 1 16,-6 1-15-16,-6 2-4 15,-10 0 0-15,-2 2 1 16,0 3 1-16,-6 6 16 0,-1 3 1 16,-5 3-14-16,1 3-8 0,0 1-1 0,2 1-3 15,6-2-2-15,3 1 2 0,0-3 6 16,9-5-1-16,5-2 8 15,1-7 6-15,4-1 11 0,1-3 1 63,5-6-3-63,-2-4-11 0,6-2-5 0,-2-3-4 0,-4-4-2 0,-4 1 0 0,-8-2-2 0,-5 0 2 16,-6-1 2-16,-7 2-5 0,-8 1-4 0,-5 3 0 0,-2 9-9 46,-4 4-5-46,-3 2-12 0,5 4-18 0,-2 4-35 0,4 0 12 0,7 2-34 16,1-3-54-16,9 4 6 0,5-4-92 0,3-2-166 47</inkml:trace>
  <inkml:trace contextRef="#ctx0" brushRef="#br0" timeOffset="85639.9837">28633 6875 706 0,'0'0'0'0,"0"0"102"0,0 0-4 16,0 0-7-16,0 0-41 15,0 0-8-15,0 0 24 0,0 0-9 0,0 0-6 16,87 134 4 0,-95-119-6-16,0-3-3 0,-1 1 1 0,-3-6-19 15,5-2-13-15,2 0-9 16,1-5 0-16,2 0-1 0,1 0-1 16,0-10 3-16,1 0-10 15,7-7-15-15,4-2 6 0,7 1 4 0,4 0 3 16,2 1 2-16,3 4 1 0,-4 3-2 47,0 1 0-47,-1 3-28 0,-1 0-52 0,-2 4-4 0,-1 2-20 0,-1 0-42 47,-2 0-40-47,1 2-83 0,-4 0-97 0</inkml:trace>
  <inkml:trace contextRef="#ctx0" brushRef="#br0" timeOffset="85975.0698">29017 6853 591 0,'0'0'0'0,"0"0"119"0,0 0 7 16,0 0-10-16,0 0-20 0,0 0-3 15,0 0-49-15,0 0-3 0,0 0 8 16,29 24-14-16,-21-11 4 0,3 3 16 16,2 1-6-16,4 4-9 15,1-1 5-15,4 1-12 0,1 0-12 0,-2-2-13 16,0-2-2 0,-2 0-5-16,-2-4 0 0,-5-1 0 0,-1-4-2 15,-5-1-85-15,1-6-13 16,4-1-22-16,-1 0-65 0,2-8 20 15,1 2-31 17,0-6-145-32</inkml:trace>
  <inkml:trace contextRef="#ctx0" brushRef="#br0" timeOffset="86080.2231">29400 6986 979 0,'0'0'0'16,"0"0"182"-16,0 0-66 15,0 0-5-15,0 0-25 0,0 0-37 0,0 0-26 16,0 0-17-16,0 0-2 0,-440 381-6 15,400-341-30-15,0 0-32 0,3 1-59 16,0-2-49-16,0-2-72 16,3-1-253-1</inkml:trace>
  <inkml:trace contextRef="#ctx0" brushRef="#br0" timeOffset="113909.8605">13529 10542 699 0,'-19'1'0'15,"5"0"54"-15,4-1 14 0,4-6 9 16,6-4-32-16,0 1-28 0,0-3-8 0,6-2 6 16,-2 0-2-16,2 0 2 15,0 2 10-15,1-3 1 0,-2 2 5 16,0-1 8-16,4-4-6 16,-1-1-11-16,2-5-4 0,6-5-6 0,1-4-4 15,7-6 2-15,5-3 2 16,6-4 2-16,2-6 0 31,4-1 3-15,3-2 1-16,-1 1 9 0,1 2-3 0,-2 4-1 0,-1 1-4 0,4-2-5 0,0 6-7 15,3-3-4-15,7 2 5 0,4-3-3 0,7 2-3 47,4 1 6-47,5 4-1 0,5 1 2 0,3 4 3 0,-3 5-2 0,-5 5-6 16,-9 6 1-16,-14 7-5 0,-8 2 0 0,-5 6 0 47,-7 1 2-47,-6 0-1 0,-3-2-1 0,-4 5 0 0,-3-1 0 0,-6 1 0 15,-3 0 0-15,-4 1-18 0,-1 4-9 0,-1 1-1 0,-1-3-21 0,-3 5-8 32,-6 0-32-32,-4-1-50 0,-5 2 3 0,0-4-42 0,-5 0-209 46</inkml:trace>
  <inkml:trace contextRef="#ctx0" brushRef="#br0" timeOffset="114090.0693">14902 9179 894 0,'0'0'0'0,"0"0"95"16,0 0 20-16,0 0-21 15,0 0-12-15,0 0 16 0,0 0-19 16,0 0-32-16,0 0-20 15,257 146-8-15,-268-115-6 0,-14 1-8 0,-8 5-2 16,-11 1 1-16,-10 6-8 0,-3 2-110 16,-3 1-22-16,0-2-98 15,-2-2-234-15</inkml:trace>
  <inkml:trace contextRef="#ctx0" brushRef="#br0" timeOffset="127869.6145">21022 8984 774 0,'-7'-9'0'0,"2"0"71"0,0 3 36 16,-1-1-19-16,-4 0-18 0,-1 3-9 16,-2 0-24-16,-4 3-9 0,0 1-7 15,-3 0-2-15,-2 2 2 0,2 8 8 16,-3 3-5-16,1 3-11 0,-2 5-5 0,1 1-2 15,0 2-4 1,0 5 3-16,0 0 0 0,3-1-2 16,4 3-1-16,5-4 0 0,3-1-1 15,7-3 1 1,1-4 4-16,1-5-2 0,8-1 2 0,1-5 3 16,2-3 0 15,2-1 8-31,4-4 5 0,2-2 1 0,5-8-3 0,1-5-4 0,4-6-3 47,-2-4-6-47,3-4-1 0,-1-8-3 47,1 1-3-47,1-2 0 0,0-4 6 0,0 0-7 0,-6-2 2 0,2 0 3 31,-8-3-5-31,0 4 2 0,-7-1 2 0,-1 2-1 0,0 2-1 0,-4 3 3 47,1 0-6-47,-2 2 3 0,-2-2-2 0,1 5-4 47,0 3 6-47,-4 3-2 0,0 3-3 0,1 5 6 0,-1-1-2 0,0 6 0 15,0 3 0-15,-2 0 1 0,0 4-1 0,0 0 0 0,-5 1 3 0,3 3-4 0,-2 1 0 63,0 1 1-63,3 0-6 0,-6 0 3 0,0 7-2 0,-2 3 4 0,-3 4 2 0,-3 2 2 0,1 5-3 31,3 1-4-31,1 2 4 0,0 7 6 0,2 1-1 0,-1 4-2 0,-1 4 0 47,2 3 5-47,3 1-2 0,0 3-1 0,5 0 1 47,0 2 2-47,0 1-2 0,5-4 1 0,-1-3-3 0,2-3 1 0,1-5 1 0,1-4-1 0,0 0-2 47,2-6 5-47,1-2-4 46,0-5 1-46,3-1 0 0,-1-5-1 0,2-2 3 32,3-4 1-32,-2-5 3 0,4 0 9 0,1-1 0 0,0 0 2 0,-3 0-9 31,2 0-3-31,-4-4-1 0,-1 0-4 0,-3 0 1 0,2-3-1 0,-2 1-4 0,3 0 3 47,-1-6-4-47,2 1 0 0,-4 0 0 15,0-1 4-15,-2 3-4 0,-5 0 3 0,-2 4-4 0,-1 4-31 0,-1 1-11 47,-1 0-25-47,-3 0-59 0,-5 0-49 0,-3 0-95 0,-3 0-176 32</inkml:trace>
  <inkml:trace contextRef="#ctx0" brushRef="#br0" timeOffset="128059.6054">21582 8844 794 0,'0'0'0'0,"0"0"48"0,0 0 39 16,0 0 37-16,0 0-31 15,0 0-17-15,0 0-5 0,0 0-15 16,0 0-3-16,11 199 1 0,-7-172-10 16,-2-3-5-16,2 0-3 0,0 1-9 15,-1-7-7-15,-1-1-1 16,-1-4-5-16,0 0-4 0,-1-3-4 16,1-2-3-16,2 1-2 0,-2-5 1 15,0-1-1-15,0 0-2 0,0-1-57 16,-1-2-20-16,0 0-10 0,0-8-32 0,0-8-121 15,0-4-68 1,-2-7-325-16</inkml:trace>
  <inkml:trace contextRef="#ctx0" brushRef="#br0" timeOffset="128239.5752">21637 8640 904 0,'0'0'0'0,"0"0"27"0,0 0-12 0,0 0-17 0,0 0-12 0,0 0-40 15,0 0-56-15,0 0-189 16</inkml:trace>
  <inkml:trace contextRef="#ctx0" brushRef="#br0" timeOffset="128969.7675">21850 8901 821 0,'0'0'0'0,"0"0"185"0,0 0-90 0,0 0-17 15,0 0-4-15,0 0-29 16,0 0-9-16,0 0 2 0,0 0-4 15,65 163 1-15,-64-144 2 0,-1-1-7 0,0-1-4 16,0-3-5-16,0 1-3 16,-3-3-1-16,-2-3-9 15,2-3 0-15,-1-1-3 0,1-2-3 16,1 0 3-16,-1-3 0 0,1-2 3 0,1-7-2 16,1-6-5-1,0-6-2-15,10-2 2 0,7-1-1 0,4 0 0 16,6-1-4-16,4 4 4 0,2 3 0 47,0 5-4-47,0 6 3 47,-2 3-2-47,-3 3 2 0,-2 1-6 0,-1 2-40 46,1 6-7-46,-1 3-11 0,-4-3-31 0,-1 4-9 32,-1-6-18-32,-4-2-27 0,1-2 47 0,-2-2 49 0,2-2 14 0,0-5 33 0,1-2 6 0,-3-3 2 0,-1 2-1 31,-5-3 0-31,-1 1 34 0,-4 1 12 0,0 0 18 47,-1 5 39-47,-2 1-4 0,0 1 5 0,0 3 1 31,-5-1-33-31,-2 2-20 0,-3 0-4 0,-4 0-14 0,-3 7-5 0,1 4-1 63,-4 0-4-63,5 6-3 0,1-1-10 0,3 3-3 0,6 5-7 0,1-4 0 0,3 3-1 0,1-4 0 31,5 1 0-31,6-2 0 0,6-2 0 0,4 1 0 0,-1-3-28 0,5-1-11 0,0-5-33 15,2-3-5-15,2-2-12 16,3-3-35-16,2-1-28 0,0-5-40 0,-3 0-90 0,-4-2-188 47</inkml:trace>
  <inkml:trace contextRef="#ctx0" brushRef="#br0" timeOffset="129099.9422">22714 9029 398 0,'0'0'0'0,"0"0"153"0,0 0-24 0,0 0-38 0,0 0-25 0,0 0 0 0,0 0-10 0,0 0-2 0,0 0 9 0,-138 14-1 0,117-3-11 0,-1 3-12 16,0-1-10-16,0 3-9 0,5 0-8 0,1 0-10 15,5 0 1 1,-1-4-5-16,4 0-13 0,1-1-32 16,7-3-58-16,0 1-22 0,8-5-19 15,3-1-120-15,2-3-147 0</inkml:trace>
  <inkml:trace contextRef="#ctx0" brushRef="#br0" timeOffset="129474.8888">23121 8985 951 0,'0'0'0'0,"0"0"199"0,0 0-98 16,0 0-30-16,0 0-17 0,0 0-18 0,0 0-13 16,0 0-5-16,0 0-1 15,-155 0 4-15,136 16-5 0,2 1-4 16,0 2-5-16,6 1-2 0,0 2 0 0,6-1 2 15,3 3 1-15,2-3-5 16,7 0 1-16,8-2-2 0,-1-1-3 16,6-3 2-16,3-1 1 15,0-5-3-15,4-4-57 0,3-4 3 16,2-1-44 15,-1-4-12-31,0-5-48 31,-1-3-73-31,2-4-45 0,-2-4-144 0</inkml:trace>
  <inkml:trace contextRef="#ctx0" brushRef="#br0" timeOffset="129669.7696">23573 8454 888 0,'0'0'0'0,"0"0"162"0,0 0-32 15,0 0-56-15,0 0-50 0,0 0-13 16,0 0 9-16,0 0-4 0,0 0-6 0,-52 232-5 15,52-171-3-15,2 2 0 16,10-4-1-16,3 0 2 16,2-5-3-16,-2-7 0 0,0-2 2 15,1-7-1-15,-3-7 1 0,3-4-4 32,-6-8-16-32,-2-5-18 0,-2-3-15 0,-1-7-71 31,-4-1-47-31,-1-3-24 0,-9-8-224 0</inkml:trace>
  <inkml:trace contextRef="#ctx0" brushRef="#br0" timeOffset="130145.0049">23405 8938 713 0,'0'0'0'0,"0"0"131"16,0 0-27-1,0 0 1-15,0 0-22 0,0 0-19 0,0 0-13 16,0 0-16-16,0 0-13 0,283 49 7 0,-249-52-3 15,-1-5-3 1,-3 3-8-16,2-4-1 0,-4 3-8 16,-2 0-3-16,-6 1 0 0,-9 1 0 15,-6 0 2-15,-4 4 10 16,-1-1 24-16,-3 1 20 0,-6 0-41 16,-3 2-10-16,-3 9-8 0,0-3 0 0,0 7 5 15,1 0-2-15,1 2 5 0,4 3 3 0,5-1 2 16,4 1-1-1,0-3-2-15,4-1-2 0,9-2 0 0,4-3 2 16,3-3 4 15,5-5-1-31,-1-3-2 0,2-4 6 47,1-6 1-47,0-5-4 0,-2 0-8 0,-1-2 1 0,-5-3-5 0,-6 1 1 47,-3 0 1-47,-9-1 0 0,-1 3-3 0,-7 4 1 0,-5 5-4 0,-4 6-57 16,-7 2 1-16,-2 5-39 0,-1 9-64 0,-1 2-16 47,5 2-59-47,4-4-126 0,5-8-224 0</inkml:trace>
  <inkml:trace contextRef="#ctx0" brushRef="#br0" timeOffset="130474.7893">24270 8962 890 0,'0'0'0'0,"0"0"181"0,0 0-38 0,0 0-49 0,0 0-5 0,0 0-7 0,0 0-10 0,0 0-6 0,120 32-10 0,-119-16-15 0,-1 0-7 0,0 0-6 0,-4 2-7 0,-4-3-9 0,-3 1-5 0,-2-1 0 16,0-2-4-1,-1 2-3-15,2-3 0 0,-1-2 5 0,4-3-6 16,2-4 2-16,0-3 6 0,4-2-6 15,3-9 1-15,0-1-4 16,11-5-29-16,6-1 21 0,5-2 5 0,6 1 2 16,1 1 4-16,1 0-2 15,2 3-13-15,2 3-4 0,-5 2 1 16,-1 6-19 15,-6 2-9-31,-5 2-24 0,1 0-39 31,-6 0-3-31,2 2-52 0,-1 1-91 0,-3-3 8 16,-2 0-174-16</inkml:trace>
  <inkml:trace contextRef="#ctx0" brushRef="#br0" timeOffset="130620.0378">24686 8916 712 0,'0'0'0'0,"0"0"163"0,0 0-71 0,0 0 8 16,0 0-9-1,0 0-14-15,0 0-29 0,0 0-11 0,0 0 14 16,79 78-1-16,-58-59-29 0,3-1-13 15,-3 0-1-15,-1-3-4 16,-4-1-2-16,1-2 1 0,-4-3-4 0,0-3-40 16,-2 1-19-16,1-6-33 15,-1 1-69-15,-2-2-18 0,5-2-5 16,-2-7-66-16,4-2 54 16,-1-4-15-16</inkml:trace>
  <inkml:trace contextRef="#ctx0" brushRef="#br0" timeOffset="130819.9261">25099 9024 695 0,'0'0'0'0,"0"0"322"0,0 0-214 0,0 0-10 0,0 0-21 0,0 0-1 0,0 0 3 16,0 0-8-16,0 0 0 0,-64 125-5 0,34-91-9 15,-6 1-16-15,-5 3-15 16,-6 1-12-16,-3 2-6 0,-1-3-9 0,1-5 2 16,6-1-2-16,5-3-54 15,7-1-27-15,6-4-51 0,2-1-69 16,5-1-43-16,0-5-71 15,4-5-414-15</inkml:trace>
  <inkml:trace contextRef="#ctx0" brushRef="#br0" timeOffset="133879.8019">27177 8901 701 0,'0'0'0'0,"0"0"128"0,0 0-52 16,0 0 8-16,0 0-37 16,0 0-19-16,0 0-10 0,0 0-9 15,0 0-3-15,-63-33 6 16,52 39 3-16,1-4 7 0,-2 4 5 0,0 2-7 16,1 3-1-1,-4 2-6-15,0 3-5 0,0 3-3 0,0 6-3 16,-1 2 0-16,5 3 0 0,2 0 1 15,3-1-1-15,2-3 2 32,4 1-1-32,3-3 0 0,4-4 1 0,6-1 0 0,2-6 1 47,1-1 3-47,4-6 3 0,1-5 7 0,3-1-2 0,4-1-2 0,2-4 0 15,1-3 2-15,-2 0-5 0,-1-3-1 0,-4 1-1 0,0 0 0 0,-3-4 3 31,0 4-2-31,-3-4-6 0,-1-2 0 0,0 3 0 0,-1-4-4 16,-3 4 0-16,0-1 4 0,-5 0-4 47,1 1 0-47,-5 3 6 0,-3-1-5 0,0 4 5 0,-1 0 0 0,0-4-2 47,0 3 2-47,-2-1-4 0,-1-1-3 0,-3 2 2 15,3-1 0-15,-1 1-2 0,-1 0 0 0,1 4 1 0,-3-3 0 0,2 3 2 0,-1 2-4 32,-1-1 2-32,-1 3 0 0,0-2 0 15,0 0-1 17,-1-2 2-32,1 0 0 0,2 1-2 0,-2 0 2 15,0 0-1-15,-2-3 0 47,-1 0 0-47,3 2 0 0,-2 1 0 0,2 0-1 0,0 1 1 0,-2 1 0 0,3 1 1 0,1 0-3 0,0 0 1 0,1 0 1 47,-1 3 0-47,0 0 0 0,5-2-1 0,-2-1 1 0,3 2 0 0,0-1-10 0,-1 2 7 0,1 3 1 0,0 1 2 0,0-1 0 0,3 3-1 0,5-1 1 16,-1 0 7-16,7 1 0 0,3-1-2 0,-1-2 2 46,6 0-4-46,-1-1 0 0,4-3 1 0,0-2 0 0,3 0-1 0,5-7 4 0,2-4 0 0,3-2 5 0,-2-5 0 16,-1 0-6-16,-1 2 0 0,-5 3-3 0,-5 3-3 47,-4 2 0-47,-6 3 3 0,-4 5-3 0,-2 0-5 0,-3 5 6 0,-1 7-2 31,-3 6 2-31,-1 4 6 0,-1 2-5 0,-7 6 1 47,-1 0-1-47,-1 4-4 0,-1-2 4 0,-2-6-1 0,3-1-2 0,0-7 1 31,2 0 0-31,2-7 0 0,1-4 2 0,4-2-1 0,1-5-1 47,0-6 0-47,2-5 14 0,5-7-17 0,6-4 1 0,3-2 0 0,7-1 0 0,2 0 2 0,3 3 0 47,-2 9 0-47,2 3 0 0,-4 5 5 0,-4 5-8 0,0 2 5 0,-3 8-2 0,1 6 0 0,-4 3 0 16,1 5 1-16,-1 2-2 0,-1-1-1 0,3-1 2 47,3-4 0-47,2-5-1 0,7-6 1 0,2-5 3 0,4-4-2 31,1-5 1-31,5-7 0 0,-2-6 0 0,1 0-1 31,-4-4-2-31,-3-2 1 0,-6 0 0 0,-7 0 4 47,-10 7-3-47,-6 2 0 0,-5 6-1 0,-11 9 0 0,-8 5 0 0,-4 12-5 0,1 9 7 0,-1 3-4 0,6 0-2 47,12 0 1-47,5-2-2 0,3-4-11 0,13-3-56 47,5-8 7-47,6-2-76 15,6-4-38-15,3-6-42 0,2-8-213 0</inkml:trace>
  <inkml:trace contextRef="#ctx0" brushRef="#br0" timeOffset="137719.6011">29436 9293 505 0,'0'0'0'0,"0"0"153"0,0 0-27 0,0 0-31 15,0 0-12-15,0 0-16 0,0 0-7 0,0 0 7 16,0 0-13-1,27-9-12-15,-15 0 2 0,5-3-5 0,1-4-12 16,5-6-5-16,4-6-7 16,3-5-1-16,5-3-2 0,1-4 1 15,2-4-5-15,1-6 1 16,0-2 0-16,-4-3-1 0,-3-2 2 16,-5-1-2-16,-3 0-5 0,-1 6-4 46,2 0 2-46,1 9-1 0,-4 5 0 16,1 5 0-16,-8 5 2 0,-3 7-2 0,-3 7 0 0,-7 7 2 0,-2 5-2 47,0 2 0-47,-11 4-8 0,-1 13 2 0,-9 12 5 0,-3 9 2 16,-2 10-2-16,-5 8 1 0,0 4 0 46,5 7 0-46,-2-3-1 47,8-2 1-47,3-5 0 0,7-5 0 0,7-8-2 0,3-6-2 0,9-5 5 0,3-8-2 0,8-5-3 47,2-4 5-47,5-4 0 0,5-4-1 0,2-6 0 0,3-2 4 0,1-2-6 47,2-9 4-47,-2-3 6 0,1-3-3 0,-1-2 4 0,-1-3-3 0,0 0-2 16,-8-1 2-16,-4 5-3 0,-6 0-1 15,-10 2 3-15,-4 2-1 32,-5 0 2-32,-4 3 0 0,-7 0-4 0,-3-1-4 15,-4 5 3 1,1 1-3-16,-3 6-6 0,-2 2 5 47,1 8-7-47,-3 4 1 0,0 3 8 0,3 2-1 0,3 0-2 0,6 1 4 15,6-2 0-15,6 0-6 0,1 0 6 0,7-1 0 0,3-3 0 0,5-3-3 47,2-1 3-47,8-5 2 0,5-4-1 0,6-1 4 0,6 0-5 0,1-6 0 31,1-1 5-31,-3 1-6 0,-2 2 2 0,-5 2 5 47,0 1-5-31,-4 1 3-16,-3 0-2 0,-5 0-3 0,-2 1 2 0,-6 5-2 0,-6 3 1 31,-2 0 0-31,-5 3 4 31,-2-4-5-31,0 4 2 0,-1 1 8 0,-4-1-9 0,0 1 0 32,1 1 9-32,-4-3-9 0,5 1 0 0,-1 0 3 31,0 1-1-31,2 0 1 0,1-1-1 0,0 1-4 0,1-2 3 47,0-1-1-47,2-2 0 0,2-1 0 0,1-1 1 0,-1-5-2 0,5 2 2 0,-4-3 4 15,4 0-3-15,2-6 2 0,0-3-1 0,1 1-4 0,2-6 2 0,1 0 3 0,-1 0-5 47,0-5 2-47,-1-1 1 0,2-1-3 32,-3-2 2-32,1-4 1 0,-3 2-2 0,0 3-9 0,1 1 3 0,-4 5-3 15,2 2 9-15,-3 7 0 0,-2 3-6 0,-1 2 4 0,-3 1 0 0,0 1-6 0,1 0 4 0,0 4-2 31,2 6 3-31,-2 3 5 0,3-1-2 0,0 2 0 16,4-2 0-16,5-2 0 31,4 1 0-31,4-1 0 0,-2-4 1 0,6-1-1 0,-4-3 0 0,2-2 9 47,4-2-2-47,-3-3 1 0,1-4 0 0,-1 2-8 0,0 2 0 0,-3-4 6 0,-2 2-6 47,-4 0 0-47,-2-2 5 0,-3 0-4 0,-2 2 1 0,-5 0 2 47,-2 0-3-47,-1 2 2 0,0 0 1 0,-2 0-7 0,-3 2 6 0,-2-1-3 0,-1 1 0 16,0-1-3-16,0 3 3 0,-3-1-9 0,1 2-3 15,-1 0 5 16,0 2 1-31,0 2 6 0,-1 0 0 0,1 5-5 0,0 1 4 0,-1 3 0 32,1 1-4-32,3 1 3 0,3-1 0 0,2 5-2 0,2 0 3 47,1-2 2-47,1-4 3 0,5 2 2 0,2-5-2 0,0 0 0 0,3-1 0 15,-2-2-2-15,4-1 2 0,1 0-1 0,-1-6 8 0,3 0-2 47,1 0-1-47,4-6-1 0,1 0-3 0,1-5-1 16,0 0-1-16,0-2-2 0,0-2 0 0,-1 3 4 0,2-3-5 15,-1 0 2 17,0-3 1-32,0-5-3 15,-1 4 2-15,3-2 1 0,-2-3-3 0,-1 2-1 0,-1-3 2 0,-3 2-15 63,0-1 13-63,0-3-2 0,-4 1-5 0,-2-3 7 0,-3 0 0 0,-5-2-5 15,-2 0 3-15,2 1-1 0,-3-3-12 0,1 3 7 0,1 0 6 0,4 1-1 47,-3 1 5-47,-3 3 0 0,1 4 0 0,-2 4 0 0,0 5 1 0,0 6-2 0,-2 2 2 0,0 4-1 0,-4 0 0 16,-5 4-9-16,-4 7 7 0,-5 6-2 0,-1 9 5 47,1 9-1-47,1 6 0 0,5 6-1 0,-1 4 0 0,5 1-1 15,1 2 3 1,5 2 12-16,4-3 0 0,1-3 5 0,10-5 5 0,0-3 4 0,3-5-15 16,0-5-7-16,6-6-5 0,2-3 0 15,-1-4 7-15,2-2-7 0,-9-6 0 31,-4 0-20-31,-3-5-32 0,-3-2-27 0,-3-1-33 0,1-1-64 32,-2-2-31-32,-3-1-21 0,-4-6-424 0</inkml:trace>
  <inkml:trace contextRef="#ctx0" brushRef="#br0" timeOffset="141189.8945">20079 10569 785 0,'0'0'0'16,"0"0"118"-16,0 0-48 0,0 0 2 0,0 0-7 16,0 0-17-16,0 0-15 15,0 0-2-15,137-48-3 0,-98 39 0 16,5 1 2-16,3 1-7 16,-4 3-14-16,-1 1-2 0,-6 3 0 15,-9 1-3-15,-3 7-4 0,-6 0 0 16,-8 2 3-16,-6-1-5 0,-4 2 4 15,0 1 6-15,-6 0-4 0,-4 3 4 0,-6 0-2 16,1 1-3-16,-6 2 3 16,-3 1-5-16,-1 2-2 15,1 2 2 17,-3 2 0-32,5-1-1 0,6-3-1 15,4-1 1-15,5-4 0 0,5-2 0 0,2 0-1 0,3-4-1 0,6-1 3 47,3 0 0-47,1-5-2 0,-2-1 2 16,5-1 1-16,-1-2-1 0,1 0 3 47,4-2-3-47,0-4-2 0,2-5 2 0,1-3 4 0,3 0-6 0,3-4 1 0,-3 0 0 15,3-1 0-15,-4-3 3 0,0 0-2 0,-4 0-2 63,0 0 2-63,1-1 2 0,-5 2-5 0,0-3 4 0,-1 4-1 0,-4 2-2 0,-1 5 1 15,-2 5 2-15,-6 4-4 0,-1 4 2 0,-2 0-3 0,-3 5 0 0,-3 5 5 47,-4 8 2-47,2 1-1 0,-1 3 3 0,5 0 0 0,-2 0-4 0,4 0 6 0,2-4 4 16,5-2 4-16,6-3 2 0,0-1-4 47,3-5-2-47,0-1-1 0,1-5 2 0,4-1-3 0,3 0-3 0,4-6 1 0,3-7-3 0,0-3 0 0,2-1-2 0,-2-2-4 15,-1-3 2-15,2-2 5 0,-4 2-7 0,-1-6 2 0,-3 2 3 0,-4 4-6 47,-3 1 4-47,-3 6 0 0,-3 3-3 0,-2 6 1 0,-5 3 1 31,-2 0-2-31,0 3 1 0,0 0-1 0,0 6-10 0,-1 6 11 0,-4 4 0 0,3 6-4 0,0 2 6 0,-1 2-1 47,2 4-1-47,-1 0 0 0,0-1 13 0,1 0-12 0,0 3 1 0,1 0 1 16,-2-2-5-16,2 0 4 0,-3-3 1 47,-1-2-5-47,1-2 4 0,-1-4 0 0,-1 2-4 0,0-1 3 0,-1 0 0 0,0 2-2 0,-4 5 2 0,1-2 2 0,-2 0-3 31,0-2-1-31,0-1 1 0,0-3 1 0,2-4 1 63,1 0-1-63,-1-9-1 0,0 6 5 0,-1-8-4 0,3 2-2 0,-1 1 1 0,0 0-2 0,-3-2-17 31,3 2 3-31,-1-1 10 0,0-1-2 0,-1 0 5 0,2-3 0 0,1-1-4 15,-1-1 6-15,1 0-1 0,3 0-2 63,0 0 5-63,-1-1-2 0,4-11-13 0,-2 0 14 0,3-4 0 16,0-1 0-16,0-1-2 46,0-2 3-46,3-4-2 16,5-4 2-16,1-4 3 31,5-5-1-31,3-4 6 0,4-3-4 0,7-5-2 32,2-2 5-32,9 0 3 15,6-1-5 16,5-2 2-31,7 0-5 0,4 4-1 0,2 4 10 0,1 4-1 32,1 5 5-32,-7 9 2 0,-6 5-5 0,-8 6-3 31,-6 9 1-31,-8 5-5 0,-10 3-5 0,-6 9 5 0,-8 9-3 0,-6 7 1 47,-6 2 4-47,-11 7-3 0,-8 0-3 47,-5-2 4-47,-4-1-2 0,-1-3-5 0,-4-2 2 0,3-1 3 15,-7-5-6 17,4-2-15-32,3-4-10 0,0-4-34 0,7-2-14 0,3-5-30 0,4-2-68 15,4-1-79-15,1-4-130 0</inkml:trace>
  <inkml:trace contextRef="#ctx0" brushRef="#br0" timeOffset="149169.9379">16427 13575 635 0,'0'0'0'0,"0"0"87"0,0 0-4 0,0 0-21 0,0 0 5 15,0 0-7-15,0 0-4 16,0 0-5-16,0 0-10 0,-91-81-17 0,102 81-23 15,3 0 1-15,12 0 0 16,7 2 8-16,10 4 9 0,10 0 3 16,5 8-6-16,5 0-6 0,-2 5 1 15,-3 6 5-15,-4 3-7 0,-8-1-3 32,-7 3 3-32,-8 0 1 0,-10-3 1 0,-5 0-4 31,-11 1 2-31,-5-4 5 0,-10 1 10 15,-13-1 10 17,-9 1 1-32,-11 3 2 0,-5 1-12 0,-7-2-11 0,0-2-3 47,1-4-4-47,2-4-4 0,6-5-2 46,6 0 0-46,4-1 1 0,8 0-4 0,4-1 3 0,3 2-2 32,3 0-26-32,3 2-20 15,2 0-12-15,4-4-49 32,4-1-21-32,5-5-64 15,2-4-73-15,9-7-71 0</inkml:trace>
  <inkml:trace contextRef="#ctx0" brushRef="#br0" timeOffset="149394.7118">16860 13441 741 0,'0'0'0'0,"0"0"91"0,0 0-47 0,0 0-9 0,0 0-2 0,0 0 8 0,0 0 15 0,0 0-11 16,0 0-9-16,223 28-3 15,-182-14-8-15,-2 3-4 0,1 2-3 16,-6 2-5-16,-6 1 4 0,-6 2-2 0,-2-1 0 16,-10 2 1-1,-7 0 15-15,-3 3 6 0,-11 0 12 16,-9 4 8-16,-8 1-13 0,-8 2-13 31,-3 2-8-31,-4-3-11 0,-4 2-5 0,1-3-6 0,-3-2 2 16,-2-5-4-16,4-1-6 15,4-2-28-15,7-5-21 0,13-1-23 32,6-7-17-32,9 0-57 0,5-1-134 31,1 0-75-31</inkml:trace>
  <inkml:trace contextRef="#ctx0" brushRef="#br0" timeOffset="150559.543">18151 13608 411 0,'0'0'0'0,"0"0"57"0,0 0 2 15,0 0-17-15,0 0 20 0,0 0 2 0,0 0 2 16,0 0-5-16,0 0-14 16,14-62-4-16,-14 62-22 15,0 8 0-15,1 6 30 0,1 1-2 16,-1 5-8-16,2 2-10 0,-2 5 1 16,0-1-9-16,0 1-6 0,-1 1-1 15,2 0-1-15,-2 1-6 0,0-3 0 16,0 2-1-16,-5-1 0 0,0-2-1 47,-1-1-1-47,1 0 0 0,-2 1 2 0,-1-4 2 0,2 0-2 0,-1-3-1 15,2 1-2-15,0-2 0 47,2 1-1-47,-3-1 0 0,-2-1-1 0,-1-4-1 0,-1-1 5 31,1-1 7-31,0-5 3 0,-3 6-8 0,2-5-2 0,-1 3-1 32,-1 1-2-32,1-1-3 0,-2 1 2 0,2 2-2 15,1 0 0-15,-1-1 1 16,5 2-1-16,0-4 1 0,2 1 0 0,-1-2-1 0,-1-1 2 0,1-1-4 47,0-1 2-47,2 0 10 0,-2-4 3 15,2-1-4-15,0 0-3 0,-1 0 1 0,1-1 4 0,0-9-2 0,1-3-6 0,2-10 2 0,0-5-4 47,6-14-2-47,9-5 0 0,5-8 3 0,4-9-4 0,10-8 0 0,6-4 2 32,7-4-1-32,6 3 0 0,4 3 0 0,0 8 0 0,-4 10 0 0,-6 12 1 31,-2 10 1-31,-10 10 0 0,-6 11-3 0,-3 9 2 0,-7 7 1 15,-2 14-1 1,-4 8 2-16,-4 9 19 0,-7 9 0 0,-3 3 0 47,-12 5-1-47,-9 1-8 0,-5-1-8 0,-3-3 1 0,1-4-5 0,2-5-2 16,4-8 2-16,0-9 1 0,6-6-2 0,5-9-42 0,4-7-5 0,2-1-36 46,3-11-32-46,2-4-31 0,1-5-43 0,5-5 36 0,7-1-46 0,1-1-146 16</inkml:trace>
  <inkml:trace contextRef="#ctx0" brushRef="#br0" timeOffset="151270.6534">18844 13477 881 0,'0'0'0'0,"0"0"0"0,0 0 81 0,0 0-9 0,0 0-13 0,0 0-1 0,0 0-16 0,0 0-11 0,0 0-7 0,41 119-2 15,-38-109-1-15,4 0-5 0,-4-1-2 0,2 2 0 16,1 0 6 0,-2-1 2-16,0 1-4 0,-1-1-3 0,0 1 1 15,1-6-7-15,0 0-2 16,-2 0-4-16,3-4 1 0,2 3 1 0,1-4-1 16,-2 0 2-1,2 0-4-15,-1 0-1 0,-3 0 1 0,6 0 1 16,-2 3 0-16,0 1-4 0,0 2 2 15,-1-4 0-15,-3 1 1 16,1-3-2-16,0 0 0 0,-1-3 8 16,4-5-7-16,5 0 1 0,4-3-1 15,-2 4-2 17,-2-1 2-32,-3 3 1 0,0 0-3 0,-3 4-1 0,0 1 1 0,2 0-2 0,-3 0 5 15,4-2-1-15,-2-2-1 0,2-2 0 0,1-6 7 63,1 4-4-63,-1-6-1 0,-6-3-3 0,4 7-1 0,-1 3 3 0,-3 3 1 15,3 4-3-15,-5 0-1 0,-1 0-2 0,1 4 3 0,-1 2 2 0,1 0 1 0,0-1 2 47,2 6-1-47,-2-2 0 0,5 4-3 31,2 0 0-31,-3-3 5 0,0 0-5 63,-2 2 0-63,-2-5 4 0,0 1-3 0,2-1 0 31,0-1 0-31,-1 1 1 0,1-1-2 0,-3-5 0 0,0 2 2 0,0-1-1 0,1-1 1 31,-1-1 1-31,2 0 1 0,0 0 3 0,3-4 1 0,2-3-2 0,1-2-2 0,2-6-2 0,2 0-1 0,2-5 2 0,2-1-4 32,3-1 1-32,1-1 0 0,0 1 0 0,-2 1 0 0,-2 6 0 0,-5 5 0 31,-3 4-2-31,-3 4 2 0,-4 2-128 0,-3 5 2 0,0 2-62 0,0 2-145 0,-1-2-216 0</inkml:trace>
  <inkml:trace contextRef="#ctx0" brushRef="#br0" timeOffset="151771.5278">19985 13484 725 0,'0'0'0'0,"0"0"133"0,0 0-45 0,0 0-9 0,0 0-16 0,0 0-7 0,0 0 0 0,0 0-22 0,0 0-14 15,-144 28 2-15,128-7 0 16,2 0-3-16,2 7 0 0,1-1-3 15,3 5-4-15,5-2-4 0,3-3-1 0,1-3-1 16,9-7-4-16,4-9 3 16,5-5 2-16,-1-3-2 0,5-9 8 15,4-5-3-15,0-8-5 16,3-6 1-16,-2-3-4 0,-1-6-1 16,0-1 1-16,-1-3 0 0,-1-3-4 46,1-2 3-46,-3-8-2 0,-2-3-23 0,-5-6-4 0,-4-1-4 16,-4-1-6-16,-1 5 0 0,-2 11 18 0,-3 17 17 0,-2 14 6 0,-4 17 42 47,-7 5-15-47,-5 18-24 0,1 12 3 0,-6 13-4 0,-1 13 4 0,-1 5 2 16,6 6-7-16,1-1 1 15,7-4-4-15,6 1-2 31,3-11 2-31,0-5-2 32,6-8-64-32,-1-4 6 0,2-3-43 0,-5-5-49 0,1-2 2 0,-3-4-42 47,-4-2-119-47</inkml:trace>
  <inkml:trace contextRef="#ctx0" brushRef="#br0" timeOffset="152539.9313">16393 14962 363 0,'0'0'0'0,"0"0"138"15,0 0-57-15,0 0 4 16,0 0-5-16,0 0-12 0,0 0-6 0,0 0-15 16,0 0 0-16,-45-33-12 0,51 33-26 15,1 0 5-15,11 2 24 16,4 4 6-16,8 0-5 0,7 1 0 16,3 4-9-16,4 0-10 0,4 1 1 15,-6 4-6-15,0-1-6 0,-6-1-6 16,-4 2 1-16,-6-2-4 15,-5-2 0-15,-5 1 4 47,-7-6-4-47,0-1 0 0,-7 1 0 0,-2-3 4 0,-5 4 16 0,-7 1 19 0,-7 3-22 0,-4 2-9 0,-8 5-3 0,-2 1-2 32,1 2 4-17,-3 3 3 16,4-2 4-31,3 2-6 16,0 1-5-16,1-1-3 0,3 0 0 0,4 1 0 0,3-2 1 0,1-1-1 47,5-1-6-47,4-6-23 0,4-3-31 0,3-4-22 0,0-2-36 0,0-4-55 16,4-3 17-16,1-3-69 0,3-12-213 0</inkml:trace>
  <inkml:trace contextRef="#ctx0" brushRef="#br0" timeOffset="152873.2127">16884 14789 737 0,'0'0'0'0,"0"0"29"0,0 0 51 0,0 0-39 0,0 0-6 0,0 0 3 16,0 0 2-16,0 0-2 0,0 0 9 0,275 116-14 15,-239-97-4-15,-2 0-5 0,0 3-13 16,-7-1-1-16,-1 3-3 16,-5 1 4-16,-3-1-2 0,-7 3-4 0,-5-3 5 15,-5 2 7-15,-3-1 4 16,-7 1 1-16,-7-4 6 0,-2 2 2 0,-5-3-4 16,-2 1-9-1,-4 1-4-15,-3 2-6 0,-3 1-6 0,-4 1-1 47,0 0 0-47,1-4-23 0,4-1-29 0,4-5-17 0,6-2-27 0,8-5-77 16,2 0-19-16,7-4-128 15</inkml:trace>
  <inkml:trace contextRef="#ctx0" brushRef="#br0" timeOffset="154290.113">18497 14771 45 0,'0'0'0'16,"0"0"5"-16,0 0 33 15,0 0 8-15,0 0-6 0,0 0-11 0,0 0-18 16,0 0 3-16,0 0 17 16,3-30 2-16,0 25 4 0,1-4 2 15,1 0 12-15,0 3 20 16,0-4-9-16,-1 6-7 0,-2-1 6 0,-2-1 2 16,0 2 9-16,0 3-8 15,0-1-8-15,-4 2-7 0,-1 0-8 16,1 0-15-16,-1 4-10 0,-3 5-5 15,1 6 2-15,-3 2 4 0,-2 5 10 16,-2 4 4-16,-1 5-6 0,-7 5-5 16,-2 7 0-16,-9 5-3 15,-6 6 4 17,-5 6-4-32,-5-1-9 0,-1 2-6 0,-1-3 1 15,0-5-3-15,7-6 0 47,5-5 0-47,6-9 1 0,5-4-1 0,3-2 1 0,4-7-1 47,1 0 2-47,6-3-3 0,2 1 1 0,2-8 0 0,5-1-5 0,2 1-17 0,1-7-25 0,2 2-12 16,0-1-6-16,2-2-21 0,3 0 1 0,-2-1-6 0,2-1-59 0,4-2 7 0,3-9-72 0</inkml:trace>
  <inkml:trace contextRef="#ctx0" brushRef="#br0" timeOffset="156789.6278">18790 14787 366 0,'0'0'0'0,"0"0"52"0,0 0 11 0,0 0 5 16,0 0 2-16,0 0-6 15,0 0 1-15,0 0 2 0,0 0-21 16,10-63-19-16,-10 68-15 16,0 10 0-16,0 9 20 0,0 6 23 0,-1 10-17 15,-3 6 2-15,0 3 2 16,-3 3-3-16,-3 0-9 0,-3 2-9 0,-3-2-8 16,-4 0-8-16,-1-1-3 31,-1-4 1-31,0-7-1 0,2-7-3 0,6-6 2 0,2-6 3 15,3-4-6-15,3-5 4 0,0 1 0 16,1-4-3 15,1-1 2-31,1-4 1 0,2-4-2 0,1 0 0 0,0 0 4 0,0-2-4 0,5-10 0 0,7-2 10 0,3-6-12 47,4-5 1-47,5-5 1 0,3-1-4 0,3 0 6 47,1 4-2-47,-6 5 0 0,0 6 0 0,-6 7 0 0,-3 5 0 0,-1 4-1 0,-3 1 7 47,-1 8-2-47,-2 5 7 0,-1-1-4 0,-4 2-3 0,-1 3 3 16,-2-2 4-16,-1 1 1 31,0 0-2-31,0-3-3 0,0-2-4 47,0-1 4-32,1 2-4-15,4-5 1 0,-2 3-1 0,4-1 1 0,-1-3-4 32,4 2 0-17,3-2 7-15,0-2-6 0,3-3 1 0,-3-2 2 0,5 0-3 0,0-5 2 0,2-3 0 31,1-5-1-15,-4-1 0 0,1 2 0-16,-5 0-1 0,-1 4-1 0,-4 4 0 0,-7 3 0 0,2 1-4 0,-1 5 0 0,1 5 7 31,-1 1-1-31,-2 4 0 0,0-1-1 47,1 3 0-47,0-3-1 0,2-3 0 0,3 0 0 0,-2-1 0 0,3 2 1 47,-1-1-1-32,2-2 0-15,2-2 1 0,3-2-1 32,3-4 6-17,-2-1-6-15,3 0 0 0,0-1 5 16,-2-10-5-16,4 1 0 0,-3-6 7 0,-3-4-7 0,2 1 0 0,-4-3 2 47,-3 3-1-47,-1 0-2 0,-6 0-3 0,-1 3-6 0,-1-3 0 31,-8 0-13-31,0 2-16 0,-5 1 8 47,-3 3 6-47,-2 3 9 0,1 0 8 0,1 7 0 0,2 1 1 0,1 2 0 47,5 2-5-47,3 4-6 0,0 2 4 0,5-2 0 0,1 2 1 0,2-1 6 31,7-3 5-31,0 2-3 0,5-3 4 0,3 0 2 0,2-2-1 31,4 0 2-31,1-1 9 0,0 0 0 0,1 0 3 0,-1 0-5 0,0 0 5 47,-4 0-3-47,-3 7 1 0,-4 0-2 0,-4 5 3 47,-3-1-1-47,-2 1-2 0,-1 1-1 0,-3 0-1 0,0 1-3 0,0 0 0 47,-4-4-1-47,0-5-1 0,2 1-1 0,-3-1 0 0,3-5-1 0,1 2 3 15,0-2-7-15,1-4-9 0,0-5-2 0,8 1 7 0,0-4 2 47,6-2 6-47,1 0-2 0,1 3-3 0,3-2 5 0,-3 7-1 0,1 3-2 0,-5 3 2 0,-1 1 0 0,-2 6 0 32,-3 7 17-32,-2-1-4 0,-1 4-5 0,-3 2 0 31,0 0-4-31,0-3-1 0,-3 0 2 0,0-5-3 15,0-2-2-15,1-1 0 16,0-5 6-16,-1 0-3 0,-1-3 5 0,2 0-2 47,2-4-3-47,0-3-3 0,0-4 0 0,5 0-4 0,3-6 3 0,5 0 2 16,2 1-2-16,-1-2 2 0,0 2-1 0,1 3 0 0,4 0-1 0,0 2 3 31,-3 4-3-31,4 1 2 0,0 3 0 0,-3 0-1 47,2 3 0-47,-4 0 0 15,-1 3 0-15,-3 3 0 0,-1 3 11 0,-1 3-3 32,1 1 5-17,-3-1-5-15,-1 1-6 0,2-3 2 0,-3 0-4 0,2-2 0 0,-5-4 2 0,1 0 1 0,1-3-3 0,-1 3 0 31,-1-4 3-31,5 2-3 0,-4 2 4 0,1-3-4 0,3 3 0 16,-2-2 5-16,2-2-2 0,0 0-2 0,0-3 3 0,0 0 0 0,4-1-4 0,-1-3 0 0,-1-2 4 16,0 1-4-16,1 0 3 0,0 0-2 0,-1 4-2 0,0 0 0 0,-4 1 1 0,1 3 0 0,-2-5 0 31,0 4 0-31,-1-2 0 0,1 1 0 0,-3 2-1 0,0-2 2 0,2 1 0 0,-1-1 2 0,1 1-3 0,-1-1 0 0,-1 1 1 0,4-3-1 0,-3 3-1 0,0 1 1 0,-1-3-3 0,2 3 2 0,-2-2 2 0,5 1-2 0,-3 0 3 47,-3 0-1-47,2 1-2 0,-2-2 2 0,0 2 0 0,1 0-1 0,-1 0-5 0,0 0 4 0,0 0-3 0,0 0 1 0,0 0 6 0,0 0-6 0,0 0 5 0,0 0-5 0,0 0 3 0,0 0 0 0,0 0-1 0,0-1 1 0,0 1-2 0,0 0 1 0,0 0-9 0,0 0-3 0,0 0 1 0,0 0 5 0,0 0-4 0,0 0-14 0,0 0-13 0,0 0 21 0,0 0 7 0,0 0-1 0,0 0 10 0,0 0 2 0,0 0-2 0,2 0 2 0,-1 0 1 0,0 0-2 0,1-2 0 0,-1 2-1 0,0 0 2 0,4-4 0 0,-3 1 2 0,0 0-4 0,1-1 2 0,-1 4 3 0,2-4 1 0,-3 2 3 47,0 0-2-47,0 1-2 15,-1 1 1-15,1-2 0 0,-1 1-3 0,0 0 2 0,0-1-4 0,1-1 0 0,1 2 4 0,1-3-4 0,-1 0 0 32,-1 1 0-32,0-1 0 0,-1 2 0 0,0-2 0 15,1 1 2-15,-1 2-2 0,2-2-1 0,2-1 0 16,-4 2 0-16,2 1 1 15,-1-1 0-15,0 1 0 0,2-1 0 0,-2 0 3 32,-1 0-4-32,3-1 2 0,-3 0 0 0,0 0-1 15,1 0 0-15,-1 0 1 0,0 2-1 47,0-2 0-47,0 1 5 0,0 0 1 0,-4 1 0 0,0-2 0 0,3 0-5 0,-2-1 1 0,-2 1 0 16,0-2-3-16,-1 1 1 0,2-1 0 0,-3 2 1 47,3 1-1-47,-4 2 0 0,0 0 0 0,-4 0 0 0,1 7 6 0,-1 1-5 15,-2 2 4-15,4 0 3 0,3 2-2 0,-2-1 1 0,4 6 1 0,1 0 3 63,4 2 9-63,0 3-3 0,3 2 6 0,5-2 4 0,3 5-11 0,0-3-3 15,2 0 4-15,-1-2-4 0,1-5-7 32,6-3-1-32,1-3-3 15,0-4 0-15,3-4-4 16,0-3-62-16,1-3-25 0,1-3-34 0,3-5-77 47,0 2-84-47,0 0-131 0</inkml:trace>
  <inkml:trace contextRef="#ctx0" brushRef="#br0" timeOffset="157509.9293">21236 14497 624 0,'0'0'0'0,"0"0"74"15,0 0-44 1,0 0 13-16,0 0 0 0,0 0 3 0,0 0 15 16,0 0-4-16,0 0-4 15,-226 480-7-15,174-395-14 0,-7-4-4 16,0-1 6 0,-4-5-11-16,1-2-10 0,-1-3-7 0,3 0-3 0,-1-2-2 15,3-6 0-15,1-4 0 0,2-3-2 0,4-5-27 63,6-6-3-63,5-8-20 0,10-8-57 0,8-9-11 15,13-7-37-15,9-12-119 47</inkml:trace>
  <inkml:trace contextRef="#ctx0" brushRef="#br0" timeOffset="159389.5282">21339 15102 438 0,'0'0'0'0,"0"0"0"0,0 0-58 15,0 0 58-15,0 0 0 16,0 0-2-16,0 0 3 0,0 0 27 16,0 0 19-16,-15-12 4 0,13 11 26 15,1-2-6-15,1 0-12 0,0 3 4 16,-1-3-21-16,0 2-1 0,1-1 7 0,0 2-12 15,0 0-14 1,0-3-11-16,0 1 3 0,2 2 2 0,3-1 0 16,-5 1-5-16,4 0-4 15,-3-1-2-15,0 1-2 0,3 0 4 16,0-2 9-16,2 0 5 16,2 0 0-16,4 0-6 0,3-2-4 0,1 0-3 15,4-1 1-15,1 1 1 0,-2-2 1 0,2 4 1 63,-2 0-1-63,-3 2-4 0,1 0-4 0,-5 2 1 0,0 6 2 0,-3-1-3 15,-4 2 3-15,-4 0-1 0,-1 1 6 0,0 0 3 0,-5 0 1 0,-2 3-2 47,-5 1-3-47,-4 0-3 0,-4 4-6 0,-3 2 2 0,-5 3-2 0,2-1-2 16,-1 1 2-16,2 3-1 0,5-3 0 0,2 2 0 47,5-2 0-47,0-2 3 0,5-1-1 0,7-3-3 0,1-3-2 15,7 0 5-15,1-3-2 0,2-4 0 0,2-3 8 0,7-1-5 0,3-3 5 0,4-5-2 47,4-6-2-47,2-4-2 0,-2-2 0 0,1-3-1 0,-1-1 0 0,-1 1 0 31,-2-2 0-31,-3 3 0 0,-1-2 1 0,-4-1-1 0,0 0-2 0,-2 3 2 0,-2 0 0 0,-3 6-2 32,-5 4 2-32,-3 6 0 0,-3 2-1 0,-1 1 0 0,0 1-1 0,-2 6-2 0,-3 4 3 31,-2 3 6-31,-1 1-4 0,0 2 1 0,0 1 0 0,1-1-4 47,2 2 1-47,2-2 0 0,0 2 1 0,3-3-1 15,0-1 3-15,1-3-4 0,7-1 2 0,2-3-1 0,3-3 0 0,3-5 0 0,2 0 4 0,5-3-2 47,0-6 2-47,6-1-3 0,-1 0-2 0,2 2 2 0,-3 4 0 0,-1 2-1 32,-3 2-3-32,-4 4 2 0,2 5-2 0,-4 2 4 0,-2 1 0 0,-3 2-2 31,-2-1 1-31,-3-1 0 15,-3-2 0-15,-2 1 0 0,-2-1 3 16,0 0-3-16,-5 1 0 47,-4 0 8-47,-4 1-7 0,0 1 3 16,-4-1-2-16,3-2-3 0,-3-2 2 0,2-5 2 0,-1 1-3 0,2-4 0 46,2 0 0-46,2-4-21 0,6-1 18 0,2 3 0 0,2-2-3 0,0 1 0 0,5-2 4 0,4-1-4 0,4-1 6 0,3 0 0 16,1 2-5-16,3-6 6 0,-1 5-2 0,4-1-1 0,1 0 2 31,2 2 0-31,-1-1-1 47,6 3 1-47,1 2 0 0,0-1 0 0,5 1-1 0,-3-2 0 0,1 3-9 63,0-2 4-63,0 0 5 0,-3 1-2 0,-2-3 4 0,-3 2-2 0,-3 1 0 31,-2-3 1-31,-1-1 0 0,0-2-25 0,-3-1 6 47,3-1-2-47,0-5 5 0,0 0 11 0,-2-5 3 0,-1 2 0 47,-5 1 2-47,-1 1 0 15,-8 1 0-15,-4 2 0 0,0 2 3 0,-4 2-4 0,-7 2 2 32,2 3 5-32,-2 3 2 0,-5 0-4 15,1 4 0-15,-2 6-2 0,0 0 1 0,5 0-3 0,0 5 0 0,2-5 1 0,4 2-1 0,3 1 3 0,3 0 2 0,5 3-2 0,6 0 3 63,1 1 6-63,2-1-5 0,2-1-1 0,-1 1 0 0,2-3 3 0,-1 2-3 15,1 1-1-15,-5-4 12 0,-2 1 5 0,-7 0-11 0,-3-1 4 0,-1 0 5 0,-7-2 1 47,-2-1-9-47,-1-4-4 0,-4 4-6 0,2-7 1 0,1-2 2 0,3-5 3 0,5-8-7 0,4-4-2 16,2-5-12-16,14-4 10 0,4 0 4 0,9-3 4 47,5-3-3-47,8 0-3 0,4-1 1 0,5 2 0 0,1 2 0 0,-2 4-84 15,-2 6-44-15,-8 2-100 0,-4 5-32 0,-8 3-223 47</inkml:trace>
  <inkml:trace contextRef="#ctx0" brushRef="#br0" timeOffset="160689.8667">16349 16451 525 0,'0'0'0'0,"0"0"54"16,0 0-6-16,0 0-4 0,0 0 0 15,0 0 0-15,0 0-5 0,0 0-14 16,0 0-18-16,-50-10 0 0,65 10 17 15,3 0 6-15,4 3-2 16,4 3-3-16,3 0-4 0,4-1-6 0,3 3 3 16,1 2-4-16,4-1 2 15,-3 1-7-15,-1 2 3 0,1-1-4 0,-5-1 0 32,-1 2-2-32,-1-4-4 0,-4 2 0 0,-3-2-1 31,-4 2 3-31,-1-3-2 0,-5 5 3 15,-5 0 11-15,-3-1 21 16,-5 5 1-16,-2-1 2 0,-7 1-1 47,-6 3-10-47,-2 0-6 0,-7 4-5 0,1-1-10 31,-6 4-3-31,-6 2-3 0,-1 1 1 0,-6 3-2 0,-1-6-2 0,0-4 2 47,2 0 0-47,4-8 0 0,2-2 0 47,4-1-2-47,8-4-1 16,6 0-5-16,4-2-21 15,5 1-14 16,1-2-6-31,3 0-25 0,3 2-44 0,0-1-9 0,7-4-43 32,4-1-136-32</inkml:trace>
  <inkml:trace contextRef="#ctx0" brushRef="#br0" timeOffset="161029.4939">17050 16306 638 0,'0'0'0'0,"0"0"38"0,0 0 23 15,0 0 15-15,0 0-31 0,0 0-24 0,0 0-10 16,0 0 9-16,0 0 12 15,51 12-5-15,-17 1-9 0,4 0 4 16,-2 1-5-16,6 1-7 0,-3 1 1 0,0 0 0 16,-4 0-2-16,-3 0 4 15,-6-1 0-15,-3 2 3 0,-4 0-6 16,-7 1-4-16,-2 1 8 16,-7-2-1-16,-3 4 14 0,0-1 9 0,-9 3-2 15,-7 0 0-15,-4 6-10 0,-3 1-8 0,-5 0-5 16,-2 5-4 31,-3-5-5-47,1 1-3 0,-1-5 1 0,5-6 0 15,0-7 0-15,5 0-38 0,0-5 3 47,5-2-27-47,-3 0-25 0,6 1-29 0,2 0-29 0,7 1-23 0,4-7-105 16</inkml:trace>
  <inkml:trace contextRef="#ctx0" brushRef="#br0" timeOffset="162182.0192">18777 16633 428 0,'0'0'0'0,"0"0"14"0,0 0 3 0,0 0 17 0,0 0 0 16,0 0 7-16,0 0-9 16,0 0 3-16,0 0 7 0,-21-18-4 15,21 18-5-15,0 0-8 16,0-2-9-16,0 2-6 0,0 0-2 16,0-1-4-16,0 1-2 15,0 0 1-15,0 0 1 0,0 0-2 0,3 0-2 16,-3 0 0-16,0 0 1 0,0 3-1 0,0 0 18 15,0 0 4 1,0 3-5-16,0-3-11 0,0 2-1 0,0 0-5 16,0-2 0-16,1 2 2 15,-1-5 0-15,1 0-2 0,-1 0 0 16,1 0 5-16,-1 0 2 16,0 0 8-16,0 0 7 0,0 0-6 0,0 0-2 15,0 0-6-15,0 0-1 0,0 0 4 0,0 0 0 16,0 0-2-1,0 0-4-15,0 0-6 0,0 0 2 0,0 0 3 16,0 0-2 0,0 0 0-16,0-2 2 0,0 2 21 15,0 0 10-15,0 0-12 0,0 0-9 16,0 0-10-16,0-1-4 0,0 1 0 0,0 0-5 16,0 0 2-1,0 0 4-15,0-2 6 0,-1 2-4 0,0-1-2 16,-2 1 1-16,0-2-1 15,1 2-2-15,0-1 2 0,1 1-1 16,0 0 0-16,-2 0 0 0,2 0 1 0,-2-2-1 16,0 2 3-16,1-1-3 15,-3-1 0-15,1 1 2 0,-1-1 1 0,-1 0-1 16,-4 0 2 0,2-2 2-16,-3 4 1 0,-2-2-2 0,-2 2-4 15,-4 0-1-15,-5 0 0 0,-4 5 5 31,-4 3-4-31,-5 3 1 0,1 0-1 0,3 4-1 0,3 1 0 32,2 1 12-17,6 1 7-15,5 2 1 0,2 6-1 16,8 3 2-16,5 5-5 0,2 2 1 0,1-2 3 0,11-4-2 47,3 0-1-47,6-5 6 0,5-6 3 15,4-3-1-15,4-6-4 0,4-4-5 0,2-6-5 47,1 0-3-47,2-6 3 0,-1-2-5 0,3-7-3 0,-3 0 1 0,-4 1-2 0,-6 0-4 47,-8 4-13-47,-3 0-21 0,-9 3-33 0,1 0-33 31,1 1-44-15,-1 0-88-16,-1-2-41 0,-1-2-187 0</inkml:trace>
  <inkml:trace contextRef="#ctx0" brushRef="#br0" timeOffset="162820.0747">19601 16637 340 0,'0'0'0'0,"0"0"-25"16,0 0 42-16,0 0 16 15,0 0 54-15,0 0-12 0,0 0-21 16,0 0 13-16,0 0-4 0,-56-25-2 0,47 24-10 16,0 1-15-16,0 0-5 15,-3 0-5-15,-3 1-1 0,0 4 6 16,0-1 3-16,-3 1-5 16,1 2 0-16,-3-1-2 0,-1 6-6 0,2-4-2 15,2 5 5-15,0-2-2 0,0 0-4 0,1 3-6 31,-1 0-4-31,3 2-5 0,-1 5 3 0,0 4 9 0,5 3-1 47,1 3 2-47,3-1 2 0,4-1 4 0,-1 0-4 0,4-1-4 47,9-3-4-47,5-4-5 0,3 0 1 0,5-8 0 0,4-3-2 0,1-4-1 47,3-6 2-47,1-3 2 0,1-9 1 0,2-5 1 16,-2-4 0-1,-2-8 0-15,0-4-3 0,-1-3-3 32,-5-8 1-32,0-4-1 0,-4-5-4 0,1-2 2 15,-3-1 3-15,-5 0-6 0,-6-5 4 0,-3 2-2 0,-5-7-18 0,-2 3 2 0,-8 1-3 0,-9 3-1 63,0 7 17-63,-3 11 3 0,-1 11 0 0,3 12 0 0,2 14 15 0,1 4-13 0,-1 16-4 0,-1 12 0 0,0 7-3 15,4 15 6-15,2 6-1 0,8 8 0 0,6 3-6 47,12 5 6-47,9-4 0 0,6 3 0 0,-1-4 0 0,4-1 0 0,-3-4 0 0,3-6 2 0,-1-10-3 0,4-10-54 0,1-10-30 0,1-6-65 16,3-7-9-16,1-8-40 0,-4-5-234 0</inkml:trace>
  <inkml:trace contextRef="#ctx0" brushRef="#br0" timeOffset="163489.6197">21171 17015 477 0,'0'0'0'0,"0"0"80"15,0 0 52-15,0 0-24 0,0 0-14 0,0 0 10 16,0 0-21-1,0 0-24-15,6 2-7 0,-6-2-13 0,0 0-7 16,0 0 7 0,-3-5-24-16,1 2-7 0,2 0 9 0,-2 1 8 15,2-1 3-15,-1 1-5 16,0 1-8-16,1 1-1 0,0 0 0 16,0 0 6-16,0 0 2 15,0 0-10-15,0 0-6 0,-1 0-5 0,1 6 2 16,0-1 1-16,0 3-3 0,3-2-2 15,1 0 2-15,0-1 0 0,-1-2-1 16,-2 3 2-16,2-6 2 0,2 0 0 16,0-4 5-16,3-4-2 15,0-2-3-15,0-2 0 0,1 1 1 16,-1-1 4-16,-4 6 5 16,-3 3-1-16,0 3-5 0,-1 0-3 0,0 2-2 15,0 3-4-15,0 3 2 0,-2 1 0 0,-2-2-1 16,-4 2 0-1,4-3-47-15,-2-2-20 0,4-1 3 0,1-3-15 16,1 0-17 0,3-3-26-16,4-1-57 0,4-2-4 0,3-2 34 15,2 3 46-15,4-4-100 16</inkml:trace>
  <inkml:trace contextRef="#ctx0" brushRef="#br0" timeOffset="163799.5345">21840 16902 543 0,'0'0'0'0,"0"0"187"0,0 0-24 0,0 0-28 0,0 0-22 15,0 0-31-15,0 0-32 0,0 0-8 16,0 0-7-16,-89 77-19 15,88-73-8-15,1-2-4 0,0-2 1 0,1-1 3 16,4-7 17 0,4-3 1-16,0-3-12 0,2-3 6 15,1 1 8-15,-3 4 9 0,-5 7-4 16,-1 2 0-16,-3 3-15 0,0 0-16 16,0 4-4-16,0 3 3 15,1 2-2-15,0 2-76 0,-1-4-12 0,1 0-40 16,-1 1-38-16,0-3-51 0,0 0-109 15,0-3-268-15</inkml:trace>
  <inkml:trace contextRef="#ctx0" brushRef="#br0" timeOffset="166269.9402">25048 12815 350 0,'0'0'0'0,"0"0"102"16,0 0-29-16,0 0 6 0,0 0-27 0,0 0-16 15,0 0-2-15,0 0-31 0,0 0-1 16,-16-51 35-16,16 81 17 15,0 13-6-15,3 13-2 0,-2 15-15 0,3 6-9 16,0 12 1 0,-2 9-6-16,-2 7-3 0,0 10 7 15,-10 9-3-15,-6 8 0 0,-3 8-3 47,-4 3 0-47,-4 3-4 0,-2 0 4 0,-1 3-3 16,2 4 0-16,5-1-3 0,-1-1-1 0,5-5 11 0,6-3 12 0,0 2-5 0,2 3-1 0,-2 8-3 47,-4 2-5-47,2 5-9 0,-3-7-2 0,1-1-1 0,2-4-2 15,-2-6-3-15,5 5 0 0,1-6 4 0,-1-8-5 0,4-11 2 0,1-11 0 47,1-10-1-47,0-2 4 31,0 3-4-31,1-4 0 0,1-3-2 0,-1-5 2 32,0-9 0-32,-1-3-11 15,-1 0 7-15,1-1-1 0,-1-5 1 0,-3-3-4 0,4-3-20 0,1-6 1 0,3-11-10 16,2-12-41-16,2-11-16 0,7-15-39 0,1-10-112 0,-6-14-176 47</inkml:trace>
  <inkml:trace contextRef="#ctx0" brushRef="#br0" timeOffset="167289.7317">25535 13322 415 0,'0'0'0'0,"0"0"168"16,0 0-71-16,0 0-4 15,0 0-22-15,0 0-13 0,0 0-4 16,0 0-24-16,0 0-15 0,-33-14-12 16,50 25 31-16,4 3 8 0,11 4-5 15,7 0-1-15,5 0-5 0,5-1-8 16,1-5-10-16,0 4-6 0,-4-7-6 15,-9 3 0-15,-5-1 0 16,-11 0 0-16,-8 0 0 16,-6 0 1-16,-7 3 0 0,-1 3 2 0,-12 2 8 15,-6 4 11 17,-11 0-9-32,-3 5-4 0,-4-2-6 0,-5 1-2 46,1 1 0-46,-5-5 1 0,2 1-1 0,0-1 0 0,2-4-1 0,7-3-1 32,4-4 0-32,7-3 0 31,8-4-11-31,4-1-19 0,4-2-18 47,4-1-19-47,3 2-30 0,1-1-36 0,0 0-8 0,5-2-68 15,5 0-86-15</inkml:trace>
  <inkml:trace contextRef="#ctx0" brushRef="#br0" timeOffset="167609.6736">26021 13290 547 0,'0'0'0'0,"0"0"153"0,0 0-63 15,0 0-13-15,0 0-49 0,0 0-23 16,0 0 28-16,0 0 18 15,46 25-4-15,-14-10-5 0,5 2-10 0,5 5-2 16,1 0-15-16,1 2-4 16,-4 1 1-16,-2-7 4 15,-5 5 7-15,-8-5-8 0,-9 1-1 16,-6 3-2-16,-10-4 1 0,-1 4 7 16,-14 0 15-16,-12 1 3 0,-3 4-8 15,-10-1-14-15,-3 1-10 0,2 1-7 16,-6 0 2 15,3-3 0-31,2 1-1 0,2-5-109 47,10-2 28-47,7-3-50 16,5-4-7-16,13-3-54 0,-1-5-245 0</inkml:trace>
  <inkml:trace contextRef="#ctx0" brushRef="#br0" timeOffset="168359.652">26777 13383 487 0,'0'0'0'15,"0"0"44"-15,0 0 21 0,0 0-23 16,0 0-18-16,0 0 57 0,0 0-15 16,0 0-17-16,0 0 9 0,14 176-8 15,-15-119-1-15,-3 1-8 16,-3 1-15-16,-1 1-16 0,-2-1-5 16,-5 0 1-16,-1-1-4 15,-6-6-2-15,-2-2 0 16,0-5 7-16,-4-3 0 0,2-4 3 0,2-9-2 0,2-7-3 15,7-7-2-15,1-8-1 0,7-7 3 47,1-5 3-47,3-12-11 0,1-8-7 0,2-6 10 0,2-8 0 32,10-11 0-32,8-5 0 31,8-14-2-16,10-2 1-15,9-5 2 0,3-2 2 0,3 11-1 0,2 3 18 0,1 11 3 0,-5 8 8 0,1 7-3 16,-6 10-2-16,-7 9-5 0,-7 9-7 0,-7 10-7 0,-9 4-4 47,-8 10 7-47,-5 7 4 0,-3 4 2 0,-12 4-4 0,-11 6-4 0,-8 1-4 31,-5 4 1-31,-6 0-4 0,-2 1-2 0,0-5 0 47,0-4 1-47,9-9-96 0,7-7 31 0,10-7-46 16,8-8-89 15,8-2-20-31,2-14-179 0</inkml:trace>
  <inkml:trace contextRef="#ctx0" brushRef="#br0" timeOffset="168759.65">27288 13421 783 0,'0'0'0'15,"0"0"0"-15,0 0 29 0,0 0 3 16,0 0 5-16,0 0 11 0,0 0 1 15,0 0 1-15,0 0 7 0,34 206 1 0,-31-180-9 16,1-5-9 0,3-2-20-16,-2-6-7 0,-1-4-9 15,3-5 1-15,-1-4 1 0,3-7 2 16,3-8 0-16,1-4-4 0,3-4-4 16,0-4 0-16,1 4 1 0,-3 1-2 15,0 5 2-15,-3 9 0 0,-7 4-1 16,2 4-7 15,-4 5 1-31,2 6 4 0,1 8 4 0,-1 0 1 16,0 0-4-1,1 0 2 17,3-4 1-32,0-3-2 0,3-5 0 0,3-5 2 0,0-4-3 0,6-7-1 0,-1-8 1 31,2-2-13-31,0-1 7 0,-2 3 1 0,-4 3 4 47,-4 7 3-47,-3 7-2 0,-4 3-14 0,-1 6 11 0,2 4 1 15,2-1-55-15,2-4-48 0,3 3-19 0,1-8-55 47,3-3-85-47,2 0-121 0</inkml:trace>
  <inkml:trace contextRef="#ctx0" brushRef="#br0" timeOffset="169149.9733">28152 13493 492 0,'0'0'0'0,"0"0"161"0,0 0-37 0,0 0-34 0,0 0-26 0,0 0-48 0,0 0-8 0,0 0-2 0,0 0 8 0,-88 16 10 0,63 2 16 0,5 2 0 0,0 3-16 16,6 2-9-16,0 5-2 16,4 0 2-16,4 1-8 0,4-3-1 0,2-5-3 15,4-8 0-15,7-3 3 0,3-10-2 0,6-2 1 16,4-13 3-1,3-7 2-15,4-10 1 0,7-8 1 16,3-6-9 0,5-6-1-16,6-6 1 15,-1-4-4-15,3-4-2 0,-1-6 4 0,-3-4-2 0,-2-5-24 16,-7 0 4-16,-6-2-9 0,-8 6 2 47,-11 11 20-47,-14 14 6 0,-5 18 1 0,-13 17 2 0,-5 15 9 0,-4 12-9 15,-5 20-1-15,-6 18 0 0,-4 13 0 0,-1 11 15 0,-1 6-3 0,1 3-2 47,6 1-4-47,3-1-4 0,5-2-3 0,8-2 1 0,2-8 0 0,5-10-191 32,2-4 62-32,2-9-58 0,-2-4-61 0,-3-4-159 31</inkml:trace>
  <inkml:trace contextRef="#ctx0" brushRef="#br0" timeOffset="169820.0572">25117 15071 484 0,'0'0'0'0,"0"0"206"0,0 0-90 0,0 0-32 16,0 0-23-16,0 0-7 0,0 0-5 15,0 0-18-15,0 0-14 16,-13-49-13-16,31 47-1 0,5 2 2 0,12 0 8 16,8 3 6-16,7 7-2 15,2 2 2-15,0 4 2 0,-5 3 3 0,-6 3-7 16,-5 3-5 0,-4 0 1-16,-7 0-7 0,-4 0-1 0,-3 0-4 15,-6-3-2 1,-3-3 2-16,-7 2-1 0,-2-4 0 47,-6 1 0-47,-9 1 5 0,-5-1-3 0,-5 5 5 0,-4 1-1 0,1 4 6 15,-2 4 3-15,3 5-10 0,-3 3-4 0,5-1 1 0,3 1-1 47,2-6-2-47,6-8-27 0,5-4-27 0,6-9-65 0,2-3-19 0,1-9-25 16,0-4-88-16,5-11-47 0</inkml:trace>
  <inkml:trace contextRef="#ctx0" brushRef="#br0" timeOffset="170169.8302">25672 14904 866 0,'0'0'0'0,"0"0"0"0,0 0 4 0,0 0 43 0,0 0-31 0,0 0-5 0,0 0 4 0,0 0 2 0,0 0-1 16,240 150 4-16,-193-133 1 16,3-1-14-16,-5 2-2 0,-9 1 2 15,0 0 9-15,-11 4-1 16,-9 4-6-16,-8-2 0 0,-8 4 3 16,-8 3 12-16,-12-3 4 0,-6 0 11 15,-6 5 0-15,-3-1-15 16,-7 0-15-16,0 4-4 0,-4-1-6 0,0 0-3 31,1-3-34-31,2-2-25 63,1-4-30-63,4-2-17 0,1 2-36 0,5-7-138 31,3-2-179-31</inkml:trace>
  <inkml:trace contextRef="#ctx0" brushRef="#br0" timeOffset="170620.0881">27269 14714 696 0,'0'0'0'0,"0"0"84"16,0 0-41-16,0 0 7 0,0 0-10 15,0 0 3-15,0 0 13 16,0 0 6-16,0 0-6 0,-302 444-8 0,245-369-23 16,-5 1-15-1,-1-1-8-15,0-1 1 0,2-5-1 0,5-8-4 16,7-4-18 15,9-11-21-31,9-8-21 0,8-9-2 0,10-11-22 0,8-5-37 31,5-6-61-31,0-7-137 0</inkml:trace>
  <inkml:trace contextRef="#ctx0" brushRef="#br0" timeOffset="171539.7906">27412 14809 724 0,'0'0'0'0,"0"0"60"0,0 0 4 0,0 0-49 0,0 0 6 16,0 0 7-16,0 0 10 0,0 0-5 16,0 0-2-16,30 237-10 15,-28-187-5-15,-2-5-1 16,0 1 6-16,0-3 7 0,-5 0-3 16,-1-1-7-16,-5-1-6 0,0 1-2 15,-2-3-6-15,-1 1-4 0,1-4 0 0,-2-4 2 31,6-5-2-31,1-6 0 0,-3-5 1 0,5-2-3 32,2-4-3-32,2-3-3 0,0-6-12 15,2-1 7-15,0-1 1 0,3-8 8 0,8-3 4 0,6-5 0 0,3-4-14 16,4-6 7-16,7 0-5 0,-3-4 8 47,4 3 6-47,-1 1-1 0,-3 6 3 0,-2 5 31 15,-8 5 8-15,-4 6-15 0,-4 5-19 0,-2 5-9 32,-3 6 0-17,-1 3 0-15,-4 5 16 0,0 2-13 0,0 1 3 0,-2 0-1 0,-1 3-1 0,3-4 0 0,0-3-3 0,0-4-2 0,3-4 2 32,4-4 3-32,1-3-3 0,4-3 4 0,2-3-2 31,3-7 0-31,2-3 1 15,5-1-3-15,0 0-2 0,0-2 2 0,-3 3 0 0,-3 6-1 0,-5 2 0 0,-3 5 0 16,-6 0 0-16,-3 1-7 47,-1 7 8-47,-1 3 4 0,-3 2 2 0,-1 4-5 0,-1 3-2 0,3 2 0 0,1-2 6 0,2 2-7 0,0-1 2 16,2-3 4-16,8-2-6 0,1 0 2 0,4-3 5 46,2-5-5-46,3-5 2 0,0-3 0 0,3-6 1 0,1-6 1 0,0-4-3 16,2-3 0-16,-3-2 1 0,-2-1-4 0,-4 1 2 31,-8 1 1-31,-4-2-1 0,-5 0-2 0,-2 0-8 32,-9 0-6-17,-4-1-5-15,-5 0-6 0,-1 4 1 0,-3 3-17 0,1 7 15 31,0 9 9-31,3 0 4 32,2 12 11-32,5 1 0 0,-1 2-2 0,7 0 4 47,3 2-16-47,2-3-41 0,2-2-18 0,0 1 1 15,6-6-59-15,3-2-48 0,2-5-98 0</inkml:trace>
  <inkml:trace contextRef="#ctx0" brushRef="#br0" timeOffset="172509.8414">28277 15452 656 0,'0'0'0'0,"0"0"22"0,0 0 49 0,0 0 1 0,0 0-9 0,0 0-7 0,0 0 2 0,0 0 10 16,20 109-11 0,-20-91-14-16,-4-1-6 0,2-3-18 0,-3-5-12 15,5 1-3-15,0-8-1 16,0-2 1-16,0 0 0 0,0-2 8 15,3-8-5-15,5-3-14 0,3-5 0 0,5 1 9 16,1-2-4 0,-2 1 4-16,-2 7 6 0,-1 8 13 15,-5 3 2-15,-1 3-11 0,-1 8-5 16,-1 3 4 15,-2 4-5-31,2 3-5 0,-4-2 2 0,0 2 0 0,-5-3-2 0,-3 1 3 0,0-3-4 0,4-2 0 16,-2-4 7-16,4-8-5 0,2 1-3 0,0-3 2 47,0-7 8-47,2-2-13 0,3-7-19 0,2-2 16 15,4 0 5-15,3-2 3 0,0 4-2 0,1 1 0 0,-3 2 2 47,-1 7 3-47,1 1-2 0,-1 5 2 0,-1 2-6 0,-1 7 1 0,1 5 2 47,-4-1 2-47,0-1-3 0,-1-1 6 0,0-1-2 0,0-4-1 0,0-1 0 0,2-5 1 0,1 0-1 0,5 0 2 0,-4-5-4 47,6-5-1-47,-3 3 0 0,0 3-8 0,-3-2 4 0,-3 6 3 0,1 3-2 47,-1 4-3-47,4 8 9 15,-3-2-2-15,-1 1-2 0,0-1 1 0,0-1 1 0,-2-5-2 0,0 1 1 0,-1-4 1 0,0-3-2 47,-1-1-17-47,2 0 8 0,1 0 2 0,1-1 7 0,0 1 0 32,-4-4-2-32,1 4 1 0,-2 0-4 0,1 0 0 0,2 5 1 0,0-2-23 0,1 0 4 0,0-1 0 0,3-2-22 0,-2 0-2 0,5-6 13 0,0-4 6 0,-1 2 17 0,-1 0 12 31,1 5 0-16,-6-3-3-15,3 2 4 0,-2-1-1 16,1 0 0-16,-1 3 0 0,1-3 4 0,-1 0 5 0,2 0 11 0,-1-1 2 47,1-2-8-47,-1-1-7 0,-2-1-5 0,1-2-2 0,1 1 0 16,-2 0 4-16,3 3-3 46,-4-2 6-46,1 5-3 0,-1-2-1 0,-3 3 6 0,1-1 3 0,-1-1 12 0,0 5 1 16,0-3-11-16,-3 1-7 0,-3 3 4 0,0-5-4 0,-2 4-5 0,-1 1 1 0,0 0 2 47,-1 6 6-31,0 4 7-16,-1 5-4 0,3 4-5 0,0 4 2 0,4 2-4 0,0 0-3 0,4 2 1 15,0-3-3-15,2-2-3 0,6-1 2 31,4-7 5-31,4-2-4 0,3-5 2 0,3-6-8 32,3-1-87-32,3-4-27 0,4-7-101 47,2-5-243-47</inkml:trace>
  <inkml:trace contextRef="#ctx0" brushRef="#br0" timeOffset="183629.9526">10844 6157 341 0,'0'0'0'0,"0"0"113"0,0 0-70 16,0 0-4-16,0 0 1 0,0 0 10 0,0 0-7 15,0 0-6 1,7 962-6-16,-9-814-6 0,-1 3 2 16,0 6 0-16,0 6-2 0,-2 6 2 15,2 5 19-15,2 8-12 0,-2 4-9 47,-1 8-18-47,1 10-4 0,-3 11 0 0,-1 8-3 0,-2 5 0 31,-4 5 3-31,0 2-4 0,-4 9 2 0,3-1 5 0,-3 1 0 0,-2 4 3 32,-2-1-4-32,-2 4 0 0,0-1-2 0,0-1-3 0,0 1 0 0,0 1 0 0,2-3 2 0,0-1-2 0,3-3 0 31,1-4 7-31,-3-1 6 0,5-12-3 0,-1-8-4 0,-2-8-6 47,3-5 0-47,-2-8 0 15,2-6-30-15,-2-15 4 0,1-12-6 0,2-7-14 47,2-13 9-47,1-7-11 0,2-8-56 0,0-10-79 47,0-10-97-47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3:14:49.8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11913 1235 676 0,'0'0'0'0,"0"0"99"16,0 0-7-16,0 0-3 0,0 0-21 15,0 0 0-15,0 0 5 16,0 0-20-16,-46-80-15 0,36 74 5 16,-2 1-2-16,-4-1-10 15,-4 1-6-15,-4 5-10 0,-3 0-3 0,-6 0-1 16,-5 5-2-16,-4 3-3 0,-4 3 2 0,-6 5 2 15,2-1-4-15,4 5-6 16,3 1 0-16,8-1 5 0,5 1-6 31,7-5 2-31,0 3 0 0,7 2-1 32,5 5 0-32,3-1 3 0,6-1-4 0,2 5 2 0,5-6-2 15,15 6-1-15,4-2 3 0,9-6 1 0,9 2-4 0,1-2 3 0,3 0 1 16,-4 1-4 31,-5 2 3-47,-6 4-2 0,-7-3-1 0,-6 1 3 0,-5-1 2 0,-5-4 0 0,-7 2 9 15,-1-2 9-15,-5 2 23 0,-8-4-3 0,-5 0-7 47,-4-2 6-47,-6 0-8 0,-6 1-10 0,-4-3 3 0,-7 1-4 0,-1-1-10 0,1-2-9 0,1-1 1 0,8-4-2 0,4 0-2 16,5-4 1-16,5-1-1 0,7-1-62 47,1 0 23-47,9-2-9 0,-1 0-12 0,6 4-9 0,3-4-36 15,3 0-61-15,10 0 20 0,4-2-33 0,8-6-82 0,6-2-150 0</inkml:trace>
  <inkml:trace contextRef="#ctx0" brushRef="#br0" timeOffset="330.257">11998 1664 570 0,'0'0'0'0,"0"0"206"16,0 0-89-16,0 0-15 15,0 0-24-15,0 0-24 0,0 0-11 0,0 0 13 16,0 0-13-16,35 16-9 0,-26 5 1 15,2 5-3-15,3 2 0 16,1 1 3-16,3 1-4 0,0 0-7 0,2-4-8 16,-1-1-2-16,-1-4-7 15,-2-1-1-15,-2-1-3 0,-1-4-1 16,-3-2-2-16,0 0 0 16,-1-4 0-16,0-4-78 15,-1 0 15-15,3-5-22 0,-1-3-30 0,1-8-29 47,2-8-26-47,-4-2-44 0,2-5-38 0,-1-1-40 0</inkml:trace>
  <inkml:trace contextRef="#ctx0" brushRef="#br0" timeOffset="450.0326">12432 1755 766 0,'0'0'0'0,"0"0"291"0,0 0-187 0,0 0-23 0,0 0-6 16,0 0-13-16,0 0-7 15,0 0-2-15,-218 251-20 0,175-196-10 0,-4 0-11 16,3 0-8-16,1 1-2 0,-1-2-4 15,5-3-18-15,7-4-49 0,3-6-60 32,6-4-24-32,7-9-84 0,3-6-193 0</inkml:trace>
  <inkml:trace contextRef="#ctx0" brushRef="#br0" timeOffset="1750.0331">12903 1698 436 0,'0'0'0'0,"0"0"102"0,0 0-14 16,0 0 6 0,0 0-25-16,0 0-18 0,0 0 6 0,0 0-11 15,0 0-11-15,11-24-6 16,-11 24-4-16,0 1-1 0,0-1-5 0,0 0-7 16,0-1-4-1,0 0-2-15,0 1 0 0,0 0-3 0,0 0-1 16,2 1 8-16,-2 3 5 0,1 2-1 15,-1-2 2-15,0 2-2 16,1-4-7-16,1 3-1 0,0 1-3 0,0-2-3 16,2-2 0-16,-2 4 3 15,1-5-4-15,1 5 2 0,-1 1 0 0,-1 1-1 16,1 0 0 0,-1 6 7-16,-1-2 0 0,-1 3 1 0,0 1-1 15,-1-3-3-15,-1 1 2 47,0 4-4-47,0-3-2 0,1 4 0 47,0-2 2-47,-1 0-2 0,2-4 0 0,-2-1 1 16,0-1-1-16,-2 1 0 0,-1-2 4 0,-1-2-5 0,1 1 2 15,0-2 6 16,2 0-6-31,-2-1 4 0,1-3-2 0,0 0-2 0,0-2 5 0,3-1 1 0,1 0-4 0,0 0 2 0,0 0-3 0,0 0-3 0,0 0 2 0,0-4 5 0,8-5 3 0,0-4-6 47,5-3-1-47,1 0-4 0,3-1 4 0,1-1-2 0,2 3 0 0,-3-2 0 0,2 5 3 0,-2 4-1 0,-1 3 5 47,-4 5-2-47,0 0-4 0,-3 6 2 0,-4 6 2 0,0 2-1 0,-4 3 10 0,-1 2 0 0,0-1-11 31,-1 1 2-31,-2-3-5 0,1-2 0 0,-1-4 0 0,1-1 5 0,-1-6-5 32,3 0 3-32,0-3 2 0,0 0-2 0,3-11 1 0,3-4-4 0,6-8 0 0,5-2-1 47,5 1 2-47,3-2-2 0,0 7 1 0,2 5 1 0,-2 5 3 0,-3 8 7 31,1 1 0-31,-5 5 1 0,-1 3-4 0,-2 4 2 0,-3 1 1 62,-1 4 5-62,-3-1 0 0,2 1-9 0,-1 0-2 0,-3-3-3 0,3 1-2 32,1-3 0-32,0 2 0 0,1-3-68 0,0-1-27 0,-2-3-35 0,-1-1-67 0,-1-1 30 15,1-4-49-15,-5 2-173 0</inkml:trace>
  <inkml:trace contextRef="#ctx0" brushRef="#br0" timeOffset="2339.9683">13875 1194 413 0,'0'0'0'0,"0"0"98"0,0 0-4 0,0 0-6 16,0 0-20-16,0 0-13 16,0 0 1-16,0 0 14 0,0 0-1 0,68-71-2 15,-68 71 2-15,-3 10-33 0,-6 6-23 0,-2 13 6 16,-7 12-1-1,0 6 0-15,-4 6-7 0,-2 5-4 0,3 2-5 16,0-1 5 0,4 2 5-16,4-2-5 15,2-1-5-15,0-2 0 0,2-4 1 0,4-4-5 16,2-2 4-16,3-8 4 0,1-2 13 0,7-4 2 47,4-5-7-47,4-1-3 0,4-4-2 0,2-8 2 0,6-6-4 0,0-8 2 31,5-3 4-31,-1-10 8 0,2-9 1 0,-3-5 1 63,-3-2-1-63,-1-4 0 0,-7 1-2 0,-4-3 1 0,-4 2-1 0,-10-3-7 0,-2 2-8 0,-2 3 1 46,-10 4-4-46,-6 14-1 0,0 6 3 0,-7 7-7 0,-3 12-5 0,-3 7 7 16,-3 8-7-16,1 3-44 0,5 5-11 0,6-4-18 0,9-6-54 47,8-1-24-47,5-7-78 0,5-3-201 0</inkml:trace>
  <inkml:trace contextRef="#ctx0" brushRef="#br0" timeOffset="2730.2529">14461 1732 873 0,'0'0'0'0,"0"0"18"0,0 0 39 0,0 0-11 15,0 0 3-15,0 0-7 0,0 0-4 0,0 0-3 16,0 0-9 0,-150 144-7-16,139-114 0 0,4-3 2 0,4 3-5 15,3-2-4-15,2 1 3 0,6-1 3 16,5-6 5-16,4-4-3 15,2-8 1-15,2-6 6 0,3-4 2 0,4-4-5 16,1-14-2 0,7-6 0-16,-4-9-3 0,6-2-5 0,-3-4 2 47,-6-4 3-47,-1 1 12 0,-11-2-10 0,-7 4-10 15,-9-2-6 1,-2 7-1-16,-13 7-1 0,-2 8-2 31,-11 14-2-31,-2 8-11 0,-8 14-18 0,-3 11-6 0,3 3-18 0,-1 4-41 31,6 2-23-31,5-2-64 0,4-4-127 0,10-6-166 0</inkml:trace>
  <inkml:trace contextRef="#ctx0" brushRef="#br0" timeOffset="3399.9931">15185 1055 969 0,'0'0'0'0,"0"0"-4"0,0 0 7 0,0 0 16 16,0 0 8-16,0 0 4 0,0 0 9 0,0 0 3 16,0 0 6-16,-70 206 12 15,53-154-17-15,2 5-22 0,3 0-10 16,5 2-7-16,0 3-1 0,6-6-2 0,1-2 10 15,0-4 3 1,1-6-8 0,0-5-1-16,0-2-4 0,0-2-3 0,1-6 2 0,1-2 5 15,0-5-8-15,1-6 4 0,4-2-2 0,0-5 0 63,4-3 0-63,2-6 5 0,-1-3-7 0,7-10-1 0,0-5 3 15,3-3-8-15,2-5 8 0,1-2 0 0,3-3 0 32,-2 1 0-32,-4 5 2 0,-3 7 5 0,-6 8 16 0,-8 6 6 0,-3 3-14 47,-3 1 2-47,0 7 6 0,0 10-1 0,0 4-8 15,-5 1-3-15,-2 4-3 31,-1-4-2-31,5 3-4 0,-1-3-4 0,3 2 4 16,1-7 1-16,0-1-4 0,0-5 1 0,0-4-1 31,2-4-87-31,2-3 18 0,3-6-21 0,3-9-58 0,-2-5-10 32,1-7 38-32,0-3 30 0,-6-3-6 0,-2-4-22 0,-1 1-55 46,5 1 94-46,-1 6 90 0,0 7 181 0,0 8 49 0,-3 4-29 0,-1 3-13 0,2 5-108 0,-2 2-66 0,1 3-30 0,3 7 7 0,1-3-2 32,2 2-72-32,2 1-40 0,5 0-58 0,2-1-42 0,6-3-53 47,3-4-141-47</inkml:trace>
  <inkml:trace contextRef="#ctx0" brushRef="#br0" timeOffset="3626.6632">15960 1588 1106 0,'0'0'0'0,"0"0"149"0,0 0-69 0,0 0-37 0,0 0-33 0,0 0 4 0,0 0 1 16,0 0-2-16,-80 0-1 0,52 10 13 0,0 8 8 0,-3 5-4 0,-1 2-5 16,3 5-8-16,0 5-3 0,5 2-3 15,4 4-5-15,7-2 0 0,4-1 0 0,9-5-6 16,9-6 2 0,11-5 1-16,6-6-2 0,6-3 0 15,5-4 6-15,4-5-7 0,3-4-2 31,2 0-22-31,1-3-58 0,-1-3 2 16,5 3-50 15,-3-1-115-31,1-3-59 0,3-1-239 0</inkml:trace>
  <inkml:trace contextRef="#ctx0" brushRef="#br0" timeOffset="4689.984">18739 989 736 0,'0'0'0'0,"0"0"43"0,0 0 4 0,0 0 38 16,0 0-28-16,0 0-34 15,0 0-14-15,0 0 16 0,0 0 7 0,6 69 6 16,-12-26 4 0,-1 1-1-16,-3 3-5 0,-6 5-10 0,-2 0-3 15,-5-2-1-15,-3 7-11 0,-3-2-8 0,-1 2-3 16,2-3 0-1,4-8 4-15,3-1-3 0,4-7 3 16,5-3 2-16,3-4-1 47,5-1 4-47,4-5 0 0,0-6-1 0,7-5 1 16,8-3-1-16,3-5 6 0,8-4 10 0,5-2 3 15,6-10-4-15,7-7-1 0,8-8-3 0,3 0-3 31,1-4-7-31,-2 2-3 16,-4 2-7-16,-5 1 2 0,-4 6 1 0,-6 5-3 0,-4 1 2 0,-4 5 1 63,-4 0-4-63,-2 2 3 0,-6-1 0 0,-4 5-1 15,-1 1 0-15,-2 0 0 0,-4 6-2 0,1 5 3 0,-3 4 5 31,-2 3 3-31,0 8-2 0,0-1-4 0,0 2 0 32,0 0-2-32,0-2 0 0,0-2 0 0,1-4-1 0,1-1 0 0,1-5 0 47,6-3-44-47,-6-2-5 0,3-3-33 0,0-5-26 0,2-1-38 0,5-12-65 31,4-9-17-31,-2-8-79 0,0-6 0 0</inkml:trace>
  <inkml:trace contextRef="#ctx0" brushRef="#br0" timeOffset="4690.984">19369 1369 901 0,'0'0'0'0,"0"0"219"0,0 0-118 0,0 0-69 0,0 0-31 0,0 0-2 0,0 0-24 0,0 0-6 0,0 0-35 0,-23 46-29 0,23-25-55 0,6-4-110 0,6-3-118 0</inkml:trace>
  <inkml:trace contextRef="#ctx0" brushRef="#br0" timeOffset="5070.3144">19610 1575 619 0,'0'0'0'0,"0"0"48"0,0 0 41 0,0 0-17 0,0 0-10 0,0 0-7 0,0 0-12 0,0 0-3 15,0 0-8-15,-24 234-3 0,20-229 2 16,2-2-8-16,2-3-12 0,0-3 5 16,1-8 11-16,7-7-21 0,3-3-8 15,7-3 4-15,2 1 4 0,2 2 21 16,5 5 11-16,-2 2 2 0,-2 7-8 15,-1 5-24-15,-6 5-6 16,0 8-4-16,-5 6 4 31,-5 6 1-31,0-1-2 0,-2 3 4 0,2-2-3 47,-3 2-4-47,2-3 3 0,1 1-2 31,1-7-69-31,-2-4-2 0,0-1-47 0,-2-5-81 0,-1-3-19 0,-1-2-154 0</inkml:trace>
  <inkml:trace contextRef="#ctx0" brushRef="#br0" timeOffset="5290.0338">20516 1014 700 0,'0'0'0'0,"0"0"128"0,0 0-35 0,0 0-62 0,0 0-9 0,0 0 5 16,0 0 1-16,0 0 21 0,0 0 1 16,-54 256-17-16,46-203-5 15,-1 1-7-15,1 1-6 0,-3-1-7 0,3 0-5 16,0-5 1 0,0 1-2-16,3-5-3 15,0-6-9-15,4-7-20 0,0-6-60 0,-1-8-35 47,-3-4-29-47,0-2-142 0,-4-10-134 0</inkml:trace>
  <inkml:trace contextRef="#ctx0" brushRef="#br0" timeOffset="5450.0356">20491 1258 1199 0,'0'0'0'0,"0"0"114"0,0 0-15 0,0 0-60 0,0 0-33 0,0 0-5 0,0 0-2 0,0 0-21 0,0 0-30 16,440-262-50-16,-436 262-53 0,-4 6-65 16,-12 6 64-16,-4 4-67 15,-5 4-98-15</inkml:trace>
  <inkml:trace contextRef="#ctx0" brushRef="#br0" timeOffset="5610.0373">20798 1181 400 0,'0'0'0'0,"0"0"379"0,0 0-251 0,0 0-11 0,0 0-48 0,0 0 13 16,0 0 19-16,0 0-38 15,0 0-13-15,78 340 1 0,-62-308-18 0,3-3-19 16,-5 0-10 0,5-7 1-16,-5-3-3 0,-3-1-4 0,0-6-56 15,1-6-26-15,-2-6-34 16,1 0-15-16,6-1-53 0,2-13-60 16,9-7-48-16</inkml:trace>
  <inkml:trace contextRef="#ctx0" brushRef="#br0" timeOffset="5899.9903">21554 1246 950 0,'0'0'0'0,"0"0"132"16,0 0-23-16,0 0-31 15,0 0-44-15,0 0-10 0,0 0-7 16,0 0-4-16,0 0 15 16,-199 12 4-16,176 10-7 0,9 3-9 0,6-2-1 15,6 7-5-15,4-2 1 0,13 0 3 0,4 4 0 16,9-7-1-1,0 6-7-15,3-2-5 0,-4-4 6 0,-2 1 4 16,-7-6 12 0,-5-1-2-16,-4-3-14 0,-5-4-4 15,-4-1 1-15,-2-2 1 0,-9-3-4 16,-5-1 1 15,-6-2-4-31,-2-3-105 0,-4-1 12 0,-8-5-62 0,-1-6-123 0,-9-7-124 31</inkml:trace>
  <inkml:trace contextRef="#ctx0" brushRef="#br0" timeOffset="9759.9471">10840 2741 491 0,'0'0'0'0,"0"0"31"16,0 0 5-16,0 0-24 0,0 0-10 15,0 0 24-15,0 0 20 0,0 0-4 16,58-1-12-16,-39 1 1 0,5 0 14 16,1 0-12-16,3 0-4 15,3 0-3-15,0-1-11 0,2 0-6 16,0 1-2-16,0 0-6 16,5 0 1-16,4 0 0 0,-2 0 5 15,5 0 1-15,-1 0-2 0,0 0 5 0,4 0 7 0,2-1-2 63,0-1-2-63,2 2-6 15,1-1-7-15,2 1 2 0,1-1-3 47,1 0 0-47,3 1 0 0,-2 0 1 0,1 0-1 0,2 0 0 16,0 0 18-16,2 0 4 0,5-3 0 0,3 1-5 47,3-4-4-47,4 2-6 0,0 0-4 0,5-5-2 15,0 1 2-15,2 0-2 47,-1 1 0-47,-1 0 5 0,-1 2 1 0,1 2 0 0,-2 0 1 0,4 2-2 47,1 1-5-47,2-3 2 0,3 1-2 0,-1-1-1 47,2-1 0-47,1-1 4 0,0 0-4 0,-1-1 0 47,3 0-1-47,-4 2 1 0,3-3 0 0,1 3 3 15,0 1 0-15,-1-2 4 0,1 2 1 16,-1 3-4 15,-2-3 1-31,3 2-3 0,-1-1-2 0,-4 1 0 0,1-2 2 0,3 2-2 47,1-4 0-47,2 1 2 0,4 1-2 0,1-2 0 0,3 0 1 0,1-1-1 0,-2 0 0 0,3 3-1 47,-6 0 2-47,-2 2-1 47,0 0 0-47,-2 0 0 0,0 1 0 0,-2 0 2 0,3 0-3 0,2 0 0 31,4 0 2-31,2-4-1 0,3 1 1 0,0-3 0 0,1-1-2 0,-1 3 2 0,2 1-1 47,-1-2 0-47,-1 3 0 0,-1 1 3 0,-4 1-5 0,0 0 4 63,-5 0 3-63,1 1-3 0,0 2 2 0,-1 0-3 0,2-2 0 0,4-1-1 0,1 0 0 0,3 0 1 15,3 0 0-15,-1 0 0 0,1-4-2 0,-4 3 2 0,-2 1-1 47,-7 0-1-47,0 5 2 0,-3-2 1 0,-3 2-4 0,1 4 4 0,5-5 0 16,-1 0-3-16,1 1 2 0,3-4 0 0,-3 3-1 0,2-4 0 0,-3 0 2 47,-4 0-2-47,-3 0 0 0,-3 1 0 0,0 0-1 15,-4 4 2-15,2-4 0 0,-1 2-1 0,0-1 0 0,-3 0 1 0,1 1-1 47,1-3 0-47,-3 0 3 0,0 0-5 0,-6 0 3 0,-3 0 0 0,-7 0-2 31,-4 0 2-31,-4 0-1 0,-4 0 0 0,-7 3 0 0,-4 2-1 0,-7 2-48 47,-4 0-8-47,-5 2-11 0,-4 1-62 0,-7 1-37 0,-5-5-166 0</inkml:trace>
  <inkml:trace contextRef="#ctx0" brushRef="#br0" timeOffset="14299.992">1906 4821 456 0,'0'0'0'0,"0"0"92"0,0 0 8 15,0 0-19-15,0 0-7 0,0 0-12 0,0 0-9 16,0 0-3-16,0 0-13 16,-9-62-6-16,9 59 8 0,-2 1-7 15,2 1-13-15,1 1-12 16,4 3-4-16,4 4 0 0,2 8 9 16,8 8 17-16,1 4 6 0,2 4-1 15,-2 1-9-15,2 0-1 0,-1-2 4 16,4-5-3-16,4-2-2 31,1-2-7-31,3-2 2 0,0-4-13 0,0 2 0 0,-3-1 0 31,-1 1-4-31,-6 0 0 0,-3 4 2 0,-4-4-2 0,-2 3-2 0,-3 1-8 32,-4-3-19-32,-4-2-13 0,0 1 1 0,-2-9-34 15,2-2-52 1,-2-6-21 31,1-3-35-47,1-8-70 0,-1-7-216 0</inkml:trace>
  <inkml:trace contextRef="#ctx0" brushRef="#br0" timeOffset="14650.0146">2442 4779 661 0,'0'0'0'0,"0"0"105"0,0 0 4 0,0 0-25 16,0 0-25-16,0 0-2 0,0 0 1 15,0 0-31-15,0 0-10 0,-192 124-2 16,153-93 1-16,-4-2 6 0,2-1-4 16,2-6-8-16,5-1-8 15,2-4-3-15,5-3-10 0,-3-1-27 0,4-2-52 16,4-2-28 0,5-4-6-16,8-2-33 0,2 0 26 0,3-3 23 15,4 0 14-15,0 0 51 0,0-3 15 0,3 0 28 16,9 1 0-1,4-1 160-15,7 3-27 0,7-3-27 0,7 3-3 16,8-4-27 0,5-2-24-16,0 0-4 0,-1 3-6 15,-5-2-26-15,-6 0-7 0,-5 0-10 16,-7 3-33 0,-5-1-51-16,-7-1-70 15,-4-2-43-15,-5-1-88 31</inkml:trace>
  <inkml:trace contextRef="#ctx0" brushRef="#br0" timeOffset="14829.9597">2244 4742 985 0,'0'0'0'16,"0"0"37"-16,0 0 20 16,0 0 19-16,0 0-23 0,0 0-10 0,0 0-7 15,0 0-13-15,-91 407-14 0,91-364-6 16,4-6 0-16,3-9-1 15,-1-6-4-15,2-8-79 0,1-3-32 0,-2-6-63 16,0-5-93 0,2-5-62 15</inkml:trace>
  <inkml:trace contextRef="#ctx0" brushRef="#br0" timeOffset="15200.3359">2039 4464 948 0,'0'0'0'16,"0"0"25"-16,0 0-16 15,0 0 29-15,0 0 14 0,0 0-6 16,0 0-11-16,0 0-17 16,0 0-6-16,-416 810-6 0,416-696 6 0,17-10 4 15,12-12 0 16,10-19 16-15,5-16 1-16,5-24 4 16,8-17-16-16,3-16-11 0,13-27-3 0,9-16 9 0,5-19 0 0,3-13-2 0,-2-11-9 0,-4-5-3 47,-10-3 1-47,-8-3 4 0,-16 4 2 0,-20 1-3 0,-16 5 3 15,-21 5-4-15,-22 14-7 0,-16 16-6 0,-12 17-16 0,-7 22-21 0,-8 18-5 0,-1 28-4 31,-8 23-62-31,-1 12-110 16,-4 2-278-16</inkml:trace>
  <inkml:trace contextRef="#ctx0" brushRef="#br0" timeOffset="20210.0131">4744 5017 595 0,'0'0'0'0,"0"0"12"16,0 0 38-16,0 0 15 15,0 0-6-15,0 0-2 0,0 0-3 16,0 0-16-16,-106-68-4 0,86 68-2 16,-1 0-6-16,-4 0 3 0,0 4 5 15,-5 2-9-15,1 5-8 0,-4 1-5 16,-4 6-5-16,-2 5-3 0,3 2-3 15,-4 4 0-15,-1 4 1 16,3 5-4-16,1 0 2 0,7 4 0 16,7-1 0-1,6-4-1-15,9-1 1 0,6-5-2 32,3-6 3-17,13-6 4 16,2-7-7-31,6-5 4 0,3-7 5 0,0-1-4 0,7-11 2 0,3-10 1 47,5-4-4-47,-1-9 2 0,4-3-3 0,-5-3 0 0,-2 0 1 0,-3 3-1 0,-4 4-2 0,-7 5 2 0,-9 10 3 47,-3 8 4-47,-6 10 19 0,0 3-13 0,-3 14-2 0,2 9 28 16,-1 11-5-16,1 3-14 0,3 0-13 0,2-7-5 0,3-7 0 0,7-7-1 0,4-9-1 0,8 1-2 47,0-8-81-32,2-2-16-15,6 0-121 16,-6-7-84-16,-3-3-327 0</inkml:trace>
  <inkml:trace contextRef="#ctx0" brushRef="#br0" timeOffset="21189.7869">7078 5035 465 0,'0'0'0'16,"0"0"159"-16,0 0-66 0,0 0 24 16,0 0-32-16,0 0-32 0,0 0-22 15,0 0 26-15,0 0 20 0,27 107-19 16,-30-45-11-16,-9 8-2 0,-2 6-9 15,-3 5-9-15,-3 1-11 0,-3 0-3 16,-2-2-1-16,-4-4 2 0,1-4-1 16,-1-3-5 31,-1-2 0-47,4-9-5 15,-2-8-1 1,6-7 2 31,0-10-5-47,1-7 2 0,5-7 5 0,1-10-5 47,6-9 5-47,-1-5-1 0,6-18-10 0,2-12-12 15,2-15 13-15,10-12 0 0,13-13 5 0,8-11 0 47,11-6-2-47,10-4-2 0,5-2 3 0,6 5-1 0,3 2 5 0,0 5 2 0,-2 10 1 31,-1 11 5-31,-5 11 0 0,-3 10 1 0,-5 10-3 47,-4 8-4-47,-4 11-1 0,-7 5 0 0,-6 7 0 0,-8 4-5 0,-7 12 0 0,-6 8 8 0,-8 8 1 0,-5 3 6 0,-12 7-8 0,-11 5-2 31,-9 5-1-31,-8 1-1 0,-3 1-1 0,-4-2 2 0,1-7-8 0,3-4-9 0,8-9-3 47,5-8-8-47,11-4-10 0,6-14-8 47,6 0-18-47,3-3-11 0,7-5-8 0,2-4-30 0,3-4-40 0,10-5 16 0,8 1-37 16,6-3-84-16,4-3-144 0</inkml:trace>
  <inkml:trace contextRef="#ctx0" brushRef="#br0" timeOffset="21490.034">7908 5081 746 0,'0'0'0'0,"0"0"0"0,0 0 0 0,0 0 97 0,0 0-37 0,0 0 12 0,0 0 7 0,0 0-19 0,0 0-25 0,-3 47-11 0,-17-24 6 0,-3 5-2 0,1 2-3 0,2 3-7 0,-1 2-3 0,7 1-3 0,6-1 4 0,6-5-3 0,2-5-6 0,10-3-4 16,6-4 0 0,5-7 0-16,3-1 3 0,3-9 1 15,3-2 0-15,3-12 1 0,4-7 1 47,3-8-4-47,-1-2-2 0,-1-5 1 0,-4 0-1 0,-3-1 0 0,-4 3 3 0,-8 0-1 0,-3 0-1 0,-10 1 3 47,-5 3-4-47,-2-1-1 0,-9 2 2 0,-7 5-3 16,-1 3-2-16,-4 9-3 15,-2 5-1-15,-2 6-7 0,0 3 5 31,0 9-2-31,0 4 2 0,4 2 2 0,3 0-9 16,2 0-12-16,5 1 2 0,3-2-1 0,2-1-32 63,4 0-17-63,0-3-27 0,3-1-28 0,3 0-43 0,5-6-61 0,2 0-119 0</inkml:trace>
  <inkml:trace contextRef="#ctx0" brushRef="#br0" timeOffset="21870.0365">8449 5047 534 0,'0'0'0'0,"0"0"56"15,0 0 12-15,0 0-2 0,0 0 27 16,0 0-8-16,0 0-19 16,0 0-9-16,21-16-17 0,-20 28 11 15,1 5 19-15,0 4-21 0,-2 5-10 16,2 3 4-16,-2 3-3 16,0 2-2-16,0-1-5 0,0-2-11 0,1-5-5 15,0-1 2-15,1-4-4 16,0-3-10-16,2-7-3 0,-2-2 1 15,-1-3-1-15,-1-2-4 0,0-2-13 47,0-1-37-47,-1-1-24 0,-5-3 6 0,1-5-79 0,2-7-110 0,-1-5-58 0,-1-9-249 0</inkml:trace>
  <inkml:trace contextRef="#ctx0" brushRef="#br0" timeOffset="22310.0716">8548 4905 948 0,'0'0'0'0,"0"0"-12"0,0 0 10 0,0 0 3 0,0 0 2 0,0 0-6 0,0 0-98 0,0 0-40 0,0 0-14 16,122 118 11 0,-102-109-16-16,3 1 45 0,-6 1 125 15,2 1 89-15,-5 1 22 0,-3 2 0 0,1 2-13 16,-1 2 3-16,-2 1-13 15,0 4-6-15,-4 1-16 0,1-1-13 0,-4 1-8 16,-2-2 2 0,-2-2-15 15,-5-3-5-31,3-1 2 0,-3-5-2 0,3-5-3 0,1-1-11 16,-2-6-1-1,3 0-4-15,-2 0-1 0,2-7-7 0,2 1-4 0,0-6-5 0,0-4 2 31,7-2-2-31,4-1-2 0,5-1 1 0,4-1 0 16,2 0 0-16,1 3-2 0,-1 7 2 0,0 3 0 0,-1 6-5 0,-6 2 5 0,0 9-10 63,-4 6 7-63,-1 4 1 0,-1 2 3 0,0 2-1 0,-4-2 0 0,1-2 0 15,0 0-44-15,5-3-3 0,-1-7-1 0,2-2-25 31,-4-7-10-31,1 0-31 0,0-5-8 0,1-2-87 16,3-8-89 0</inkml:trace>
  <inkml:trace contextRef="#ctx0" brushRef="#br0" timeOffset="22569.9838">9569 4388 866 0,'0'0'0'0,"0"0"61"0,0 0-29 0,0 0 10 16,0 0 24-16,0 0-3 0,0 0-3 16,0 0-1-16,0 0-21 0,0 326 1 15,0-255-5-15,1-2-2 0,3-2 1 16,-1-4-8-16,4-5-9 16,-3-5-7-16,4-3-6 0,0-9 0 31,0-2-1-31,2-5-2 0,3-5 0 47,-3-4 0-47,1-7-23 0,-1-6-3 0,-5-1-17 0,-1-9-37 0,-2-2-19 0,-1-6-16 0,0-8-41 0,-1-5-89 15,-2-7-118-15</inkml:trace>
  <inkml:trace contextRef="#ctx0" brushRef="#br0" timeOffset="23020.18">9440 4992 893 0,'0'0'0'0,"0"0"-18"16,0 0 21-16,0 0 10 0,0 0-1 0,0 0 7 16,0 0 7-16,0 0 10 15,337-8 30-15,-280 0-21 0,-1-1-19 16,-7-2-6-16,-3 1 1 16,-4-1 5-16,-10 4 5 0,-9 0-4 31,-9 3-1-31,-10 3 2 15,-4-1 4-15,0 2 4 0,-4 0 17 0,-5 0-26 0,-5 4-17 0,0 4-9 0,-6 1 1 0,-2 3-1 47,2 1-2-47,-2 5 2 0,1 1 0 0,4 4-1 0,-3 2 0 0,5 3 2 16,4 2-3-16,3 2 2 47,6-1 4-47,3 0-1 0,10-5-1 0,5-1 0 15,9-4-2 1,0-4 2-16,1-4-1 0,4-3-3 31,-4-4 2-31,-4-4-2 0,-1 2-30 0,-1-4-16 32,-8 0-9-32,-1-5-45 0,1-2-70 0,0-5-56 0,-1-3-163 0</inkml:trace>
  <inkml:trace contextRef="#ctx0" brushRef="#br0" timeOffset="23119.7962">10064 5009 1045 0,'0'0'0'0,"0"0"5"0,0 0-5 0,0 0 2 0,0 0-3 0,0 0 1 0,0 0 0 0,0 0-107 0,0 0 12 0,-50 143-44 0,67-141-74 0,5-2-61 0</inkml:trace>
  <inkml:trace contextRef="#ctx0" brushRef="#br0" timeOffset="23340.2129">10438 5152 601 0,'0'0'0'0,"0"0"240"0,0 0-127 0,0 0-14 0,0 0 22 16,0 0-32-16,0 0-25 15,0 0-3-15,-35 212-14 0,20-196-15 0,4-7-5 16,3-4-11 0,5-5-11-16,2-2 7 0,1-11-3 0,2-5-15 15,9-2-23-15,9-5 17 0,5 0 7 16,9-3 2-16,4 1 5 15,7 0-4-15,2 2-2 0,3 1-9 0,-2 3-48 16,-4 4-53 0,-3 4-52-16,-3 2-106 0,-5 5-281 0</inkml:trace>
  <inkml:trace contextRef="#ctx0" brushRef="#br0" timeOffset="25500.1546">13393 4973 684 0,'0'0'0'0,"0"0"61"0,0 0 17 0,0 0-6 15,0 0-21-15,0 0-7 0,0 0-2 16,0 0-10-16,0 0-8 0,-86 13-3 16,66 8-5-16,0 8-2 15,0 6-1-15,1 7-2 0,2 2-1 0,4 5 1 16,4 1-1 0,9 1-1-16,1-4 3 0,11-6-1 0,4-8-6 15,5-12-3-15,2-5 4 31,1-8 2-31,2-8-1 0,2 0 3 32,-1-13 3-32,1-7 8 0,4-6-6 47,-3-8-7-32,1-3-4-15,-3-2-1 0,-4-5 1 31,-7 2-2-31,-6 1 3 0,-10-1-1 0,-2 2-4 0,-11 5 0 16,-4 5 0-16,0 10-4 0,-2 10 2 0,0 5-2 63,3 5-3-63,1 3 2 0,1 6 1 0,6 1-2 0,4 2 4 0,4 1-5 0,10 0-1 31,11 2 4-31,7-1 2 0,12-1 0 47,5-1 4-47,4-4 6 0,-3 4 2 0,-8 6 6 0,-9-1-4 0,-11 3 1 0,-10 5 1 0,-5-3 0 47,-3 1-2-47,-7 1-2 0,-4-6-1 0,-1 1 3 0,-2-5-5 15,4-3-1-15,4-7-2 0,1-4 6 0,5-5 4 0,3-10-10 47,9-5-7-47,7-5 2 0,8-4-4 0,11-1 4 0,5-1 1 0,8 3 0 0,3-2-18 31,2 3-19-31,0 5-45 0,-2 4-45 0,-1 3-58 32,1 8-163-32,1 1-132 0</inkml:trace>
  <inkml:trace contextRef="#ctx0" brushRef="#br0" timeOffset="26699.8884">16495 5027 629 0,'0'0'0'0,"0"0"111"0,0 0-35 15,0 0 0-15,0 0-29 0,0 0-5 0,0 0 9 16,0 0-6-16,0 0-14 0,-57-36-1 15,42 42-10-15,-3 3-5 0,-4 4-6 16,-1 4-1-16,0 6 2 0,1 0 3 16,-2 5-3-16,2 3-4 15,4 1-1-15,-2 5-1 0,2 3 1 16,5-2 2-16,2 0 2 16,5-5-3-16,2-11 0 0,4-5-1 46,9-4-2-46,3-7-2 0,6-3 6 0,-1-3-4 0,5-9-1 0,3-5 3 0,-1-4 3 16,1-2-7-16,1-1 3 0,-1-1-3 0,0 4-2 47,0 6 2-47,-6 3 0 0,2 4-1 0,-4 5 0 0,-1 0 0 0,-3 0 0 16,2 7-1-16,-3 0 1 15,-1-2 0-15,0 0 0 31,2-5 2-31,3-5-2 0,6-8 6 0,2-8-5 0,2-2-1 0,3-2 0 0,0-3 1 16,-2 0-1-16,-2 0 0 0,-1-2 5 0,-2-2-8 0,4-4 5 0,2-3-4 63,1-6-4-63,1-6 3 0,0-6-6 0,-6-5-2 0,2-1 5 0,0 1 1 15,-1 2-1-15,0 4 0 0,-3 3 7 0,-5 6-2 31,-3 6 1-31,-5 3 1 32,-4 6-1-32,-2 7 0 0,-3 2 8 0,0 9 5 47,-7 3-1-47,2 5-4 0,-2 6-2 0,-2 3-6 15,-2 13 0-15,-7 9-4 0,0 21 5 0,-6 6-1 0,-4 10 1 0,1 11-1 47,-1 1 0-47,2 4 1 0,5 4-1 0,4-3 0 0,6-2 4 0,8-7 1 31,3-7-3-31,3-7 1 0,9-6 3 0,4-7-2 0,3-5-2 0,6-6-2 0,1-8 0 32,6-8 2-17,2-8-1-15,2-7 3 0,3-2-4 16,2-12 0-16,0-5 4 0,1-3-4 0,-4-1 3 47,-1 3-1-47,-5 2-4 31,-7 6 3-31,-4 7-1 0,-8 4 0 0,-4 2 0 0,-1 11 8 0,-4 5 0 0,-1 1-1 0,1 1-4 47,-4 2-3-47,2-3 0 0,-1-1 4 0,0-5-5 0,0-5-18 0,1-4-11 47,0-4-27-47,-2-1-31 0,0-7-28 0,1-2-30 15,-1-2-69-15,0-4-92 0</inkml:trace>
  <inkml:trace contextRef="#ctx0" brushRef="#br0" timeOffset="26719.7763">17497 4970 1049 0,'0'0'0'0,"0"0"95"0,0 0-45 0,0 0-34 0,0 0-9 0,0 0-4 0,0 0 0 0,0 0-6 0,0 0-162 0,27 78-73 0,-27-56-269 0</inkml:trace>
  <inkml:trace contextRef="#ctx0" brushRef="#br0" timeOffset="27520.1186">18061 4918 862 0,'0'0'0'0,"0"0"71"0,0 0 5 0,0 0-47 0,0 0-2 0,0 0 35 16,0 0 5-16,0 0-10 0,0 0-7 0,-32-5-15 16,27 5-10-1,-3 0-3-15,3 1-3 0,-1 2-2 0,0 0-5 16,1 0 1-16,-3 3-5 0,1 0-4 15,-7 4 2-15,3-1-2 0,-2 4-1 16,-4 1 1-16,0 2-3 0,-5 4 0 16,0 4 1-16,-3-1 1 15,1 4-4 1,5-2 2-16,0-2 0 0,4 4-2 16,5-4 2-16,5-1-2 0,3-1-2 0,2-5 4 31,4-3-2-31,6 0-3 47,1 1 6-47,3-4-1 0,4 1 3 0,3 0 11 0,0-5 6 0,2-1 0 47,-2-2-5-32,2-3-5-15,1 0 0 0,-1-2 2 16,0-2-1-16,-4-4-6 0,1-2-2 0,-3 2-1 0,-4-3-1 0,2-1 1 0,-4-1 0 62,-2-3-6-62,1-2 3 0,2-4 0 0,-3 0-14 0,-2-2 7 0,1-1-2 32,-6-1-1-32,-1 3 8 0,1 0 0 46,-2 4 0-46,0 3 4 0,0 4-4 47,0 1 1-47,-2 5 2 0,-1 3 1 0,1 1-3 0,1 2 2 0,1 2 0 0,0 5-5 0,-1 9 5 16,1 7 0-16,0 3 0 0,2 2 5 0,7 1 2 47,3 1-7-47,2-3 2 0,1 0-3 0,2-6 0 0,-4 0 3 0,3-4-5 31,-1-4-36-31,1-6-24 0,0-7-20 0,2-1-31 0,3-9-44 0,5-2-37 63,10-4-192-63</inkml:trace>
  <inkml:trace contextRef="#ctx0" brushRef="#br0" timeOffset="27650.2324">18919 4873 1208 0,'0'0'0'0,"0"0"147"0,0 0-93 0,0 0-26 0,0 0-2 0,0 0 0 0,0 0-5 0,0 0-2 0,0 0-1 0,-213 55-6 0,211-34-10 0,2 2 5 0,6 0-4 0,10 2 11 0,8 1 0 0,6 0 1 0,5 0-2 0,2 4-1 0,-1-5 3 0,-2 2-1 0,-4-4-4 0,-8-3-7 0,-5 1-3 0,-6-4 0 0,-4-1 4 0,-5-4-5 0,-2 1 0 16,-4-4-5-16,-9 2-12 16,-8-4-8 15,-8 2-19-31,-5-5-41 0,-6-3 7 0,-3 1-15 0,-5 1-96 0,-6-1-42 0,-8-1-148 16</inkml:trace>
  <inkml:trace contextRef="#ctx0" brushRef="#br0" timeOffset="30580.0166">22175 4046 876 0,'0'0'0'0,"0"0"0"16,0 0 40-16,0 0-24 0,0 0 23 15,0 0 16-15,0 0 9 0,0 0 12 16,11 261-15-16,-12-163-11 0,-4 7-2 16,-1 4-15-16,-2-5 2 15,-1-5-6-15,1-7-11 32,1-12-7-32,0-10-3 0,4-11-4 0,1-9-2 0,2-7-2 46,0-8 0-46,0-7 2 0,2-4-34 0,1-9-10 16,0-5 1-16,-2-6-16 0,-1-4-3 0,0-9-12 0,0-5-62 0,-1-10-34 0,-2-7-78 0,1-6-76 16</inkml:trace>
  <inkml:trace contextRef="#ctx0" brushRef="#br0" timeOffset="30980.4066">22065 4847 611 0,'0'0'0'0,"0"0"38"0,0 0 10 0,0 0 26 16,0 0-28-16,0 0-11 0,0 0 15 0,0 0 20 16,0 0-34-16,347 80-9 15,-309-84 5-15,-5-2 3 0,-3 3-3 0,-4-1 0 16,-4 4-6 0,-7 1-2-16,-4 11 6 0,-2 5 3 0,-6 6-1 15,-1 6-3-15,-1 6-12 0,-1-1-10 16,3-2-4-16,2-5 4 15,9-6 2-15,3-8 0 16,5-4-2 0,6-9 1-16,3-2 11 0,4-14 11 0,1-7-5 47,0-4-8-47,-2-5-2 0,-5 0 0 0,-8 2 2 0,-11 2 8 0,-10 4 5 15,-5 3 0-15,-14 4-13 0,-8 11-10 0,-6 6-7 31,-9 6 0-15,-3 14 0-16,-3 3-49 0,3 7-26 31,6-4-44-31,13 0-58 0,4 4-68 0,7-3-148 0</inkml:trace>
  <inkml:trace contextRef="#ctx0" brushRef="#br0" timeOffset="31605.136">25682 4953 742 0,'0'0'0'16,"0"0"19"-16,0 0 31 16,0 0 26-16,0 0 9 0,0 0-23 0,0 0 0 15,0 0 15-15,0 0-17 0,5-164-13 16,-22 156-5-16,-4 4-9 15,-4 4-13-15,-2 2-3 0,-7 11 1 0,-6 4-1 16,0 3-1 0,-1 5 1-16,0 3 3 0,5 0 5 0,7 4-6 15,4 2-12-15,7 1 1 16,5 2 1 15,6-4-5-31,4-3 1 0,3-6-1 0,9-5-2 0,7-6-2 0,5-6 0 31,4-4 6-15,6-3-2-16,3-13 4 0,5-6-4 31,5-7-1-31,1-3 1 0,1-1-3 0,-7 6-2 0,-9 11 2 0,-7 13-1 32,-9 7-3-32,-6 20 6 0,-4 5 7 0,1 2-7 0,-3-1 0 46,3-5-6-46,1-3-72 0,4-11-14 0,3-3 1 0,4-9-25 0,-1-2-24 32,3-11-1-32,3-4-76 0,0-4 8 0,0-1-42 0</inkml:trace>
  <inkml:trace contextRef="#ctx0" brushRef="#br0" timeOffset="32255.1537">26102 4917 892 0,'0'0'0'0,"0"0"149"0,0 0-57 0,0 0-25 0,0 0-13 0,0 0 7 0,0 0 1 0,0 0-11 0,0 0-2 0,55 178 11 16,-59-150-14-16,-4 0-23 0,-1-5-7 15,2-4-6-15,-1-2-3 16,3-7-3-16,0-4 2 0,3-4-4 0,1-2 2 16,1-5 7-16,0-4-9 15,4-9-4-15,6-8-14 0,7-2 4 16,8 0-3-16,2 2 8 16,7 3 1-16,4 6 2 0,-3 8 3 31,-3 4-2-31,-6 5-3 0,-5 9 6 0,-3 5 0 0,-2 6-5 0,-4 0 6 47,-1 2 0-47,0 1-2 0,0-2 2 0,1-5 0 0,4-5-1 0,5-3-16 47,-1-7-4-47,7-1 3 15,4-9 7-15,5-4-5 0,5-3-21 0,-2-1-5 0,-3-1 10 0,-4-2 20 0,-3 2 11 47,-7 1 0-47,-7 5 0 0,-7 5 1 0,-7 4 6 0,-1 3 21 0,-12 10-10 0,-4 8-15 31,-4 6-3-31,-4 6 0 0,5 5 4 0,1 0-4 0,9-1 0 0,7 0 0 47,2-7 0-47,5-3 0 0,8-6 22 31,3-8-14-31,2-2 4 0,5-7-2 47,2-2 2-47,3-11 1 0,3-3-9 0,3-1-3 0,-2-5 3 0,0-2-2 47,0-4-2-47,-6-4 0 0,-1-1 4 0,-6-2-1 0,-7-5 1 16,-9 0-4-16,-8 2 0 0,-15 5 1 47,-9 7-5-47,-4 11-4 0,-2 14 6 15,-2 6-6-15,-1 14-26 0,4 2-13 0,4 1-12 0,8 2-29 0,9-2-30 0,8-1-49 16,5-5-98 31,4-5-64-47</inkml:trace>
  <inkml:trace contextRef="#ctx0" brushRef="#br0" timeOffset="32450.1578">27558 4220 952 0,'0'0'0'0,"0"0"22"0,0 0-1 0,0 0 43 0,0 0 7 15,0 0 7-15,0 0 14 0,0 0-34 0,0 0-14 16,-76 559 4 0,70-469-15-16,4-6-4 31,2-9-9-31,5-10-13 0,6-9-4 0,2-12-1 0,5-11 0 47,-4-11-2-47,3-10 0 0,-4-5-19 0,-4-7-10 0,-5-6-29 0,-4-7-2 0,-5-7-34 15,-6-7-84 1,-7-6 41-16,-4-4-70 31,-8-4-145-31</inkml:trace>
  <inkml:trace contextRef="#ctx0" brushRef="#br0" timeOffset="32539.7871">27283 4888 668 0,'0'0'0'0,"0"0"20"0,0 0 42 0,0 0 13 16,0 0-25-16,0 0-14 0,0 0-18 15,0 0-9-15,0 0-2 0,320-3-5 0,-287-19-4 0,-2-7-182 16,2-1 34-1,1-5-54-15,-5 0-75 0</inkml:trace>
  <inkml:trace contextRef="#ctx0" brushRef="#br0" timeOffset="33205.1802">27844 4384 363 0,'0'0'0'0,"0"0"284"0,0 0-194 0,0 0-11 0,0 0 6 16,0 0-24-16,0 0 4 0,0 0-4 15,0 0 0-15,88-111-10 0,-88 154-3 16,-2 7-16-16,-2 8-1 0,0 10 0 15,1 3-7-15,0 2 10 0,3 1 2 16,0-3-12-16,0-6-9 16,0-6-7-16,0-5-3 0,0-7-3 47,0-6 0-47,-6-7 2 0,1-8-1 0,-1-4 1 0,-1-9-1 0,1-7-2 0,2-2 2 15,0-5-2-15,4-11-2 0,0-5-65 0,0-7 30 31,13-3-4-31,4 2 10 47,6 3 20-47,3 8 4 0,-2 7 2 0,-3 4 3 0,-3 3 2 0,-2 9 8 0,-4 5 3 0,-1 4-3 47,-4 1 1-47,-2-1-5 0,2 1-2 0,-1-3-1 0,3-1 1 47,3-5-2-47,1-4 0 0,8-5 3 0,0-1 0 31,4-7-3-31,1-2 1 0,0-4-3 0,-2 0-6 0,-3-2 4 0,0 0-1 0,-4 1 1 0,-6 0 4 0,-5 0 0 47,-5 5-2-47,-1 0 2 0,-4 3 4 0,0 6-4 0,-2 0 3 0,-2 6-4 0,4 7 0 16,1 2-1-16,2-1 0 0,2-1-1 0,12 3 2 0,6-3 0 0,7 1-1 0,6-2 1 0,-1 1 2 0,-3 4 3 0,-7 0 8 47,-7 2 2-47,-7 1 10 0,-7 0 12 0,-3 1-2 0,-10-2-1 15,-4-2-11-15,-1 0-12 0,1-6-6 0,2-2 0 0,5-6-4 0,8-3-2 0,2-9 2 0,10-4-2 0,9-5-15 16,9-1 14 15,10 0-4-31,12-1-1 16,10-1-5-16,7-2-31 0,8 2-17 0,2 0 0 47,2-1-28-47,-6 5-107 0,-1 6-15 15,-9 0-129-15</inkml:trace>
  <inkml:trace contextRef="#ctx0" brushRef="#br0" timeOffset="34269.9186">3448 7826 709 0,'0'0'0'0,"0"0"7"0,0 0-6 16,0 0 28-16,0 0 40 15,0 0 29-15,0 0-11 0,0 0-4 16,-20 135 1-16,20-135-17 16,0 0-25-16,0 0-5 0,0 0 2 0,0-7 10 15,1-6 8-15,2-10-24 0,3-13-12 0,0-3-1 16,4-13 0-1,-2-6-12-15,2-10 4 0,0-12 3 47,-6-6-9-47,-4-4-4 0,-3-3 2 0,-9-1-2 0,-3 1-4 0,0 7 1 16,3 10 1-16,5 14 0 0,5 11-1 0,2 12 1 16,2 12 0-16,7 7-6 31,3 5 5-31,5 4-8 0,8 4 2 0,6 7 2 0,9 1 2 0,9 13 5 0,5 4-2 31,6 2 0-31,-3 2 4 0,-5 3-7 0,-5 0-81 63,-9 1 4-63,-9 1-32 0,-7 1-95 0,-10 1-27 0,-8-2-191 46</inkml:trace>
  <inkml:trace contextRef="#ctx0" brushRef="#br0" timeOffset="34389.8461">3602 7293 777 0,'0'0'0'0,"0"0"29"15,0 0 48-15,0 0-44 16,0 0-10-16,0 0 17 0,0 0 5 16,0 0-30-16,0 0-10 0,431-101-10 15,-395 95-74-15,-3-1-69 0,-5 4-114 16,-7 2-53-16</inkml:trace>
  <inkml:trace contextRef="#ctx0" brushRef="#br0" timeOffset="34561.9545">4129 7268 776 0,'0'0'0'0,"0"0"186"0,0 0-125 0,0 0-18 0,0 0 2 0,0 0 31 16,0 0-15 0,0 0-20-16,-70 295-11 0,64-251-2 0,4-2-15 15,2-5-11-15,1-3 1 0,7-5-1 16,1-9-4-16,1-5-9 15,2-8-18-15,-1-7-23 0,-4-3-12 0,4-11-34 16,2-8-52 0,0-6-46-16,1-3-101 0</inkml:trace>
  <inkml:trace contextRef="#ctx0" brushRef="#br0" timeOffset="34715.2684">4249 7056 1274 0,'0'0'0'0,"0"0"-27"16,0 0 22-16,0 0 7 0,0 0-4 0,0 0-75 16,0 0 21-16,0 0-38 15,0 0-51-15,4 251-63 0,16-247-106 16</inkml:trace>
  <inkml:trace contextRef="#ctx0" brushRef="#br0" timeOffset="35220.0856">4764 6581 1087 0,'0'0'0'0,"0"0"24"16,0 0-4-16,0 0 23 0,0 0-1 0,0 0-15 16,0 0 9-1,0 0 10-15,0 0-13 0,-104 429-14 0,101-347-9 16,2-3-3-16,1-7-3 0,5-4-5 15,7-7 2 1,3-5 4-16,4-5-5 0,8-6 0 31,1-10 13-31,3-8-12 0,4-7 3 32,1-10-2-32,1-8-2 0,7-4 0 0,-1-15 10 0,1-7-8 0,2-9 1 46,-1-4-3-46,0-2 0 0,-5-1-7 0,-4-1 8 0,-8 3-2 0,-9 2 2 16,-15 4 4-16,-5 7-5 0,-18 2 0 0,-6 6 3 31,-9 9-3-31,-6 5 0 0,-4 7 1 0,-3 16 18 0,3 11 32 32,5 4-19-17,15 3-27-15,8-5-6 0,9 2 1 0,7-5 0 0,1 1-1 31,10-5 0-31,7-2-4 16,4-5-13-16,2-4-24 0,5-6-23 0,1-6-11 63,1 0-25-63,2-3-110 0,3 0-105 0,-1 0-248 0</inkml:trace>
  <inkml:trace contextRef="#ctx0" brushRef="#br0" timeOffset="49124.9466">2519 9932 583 0,'0'0'0'0,"0"0"30"0,0 0 45 0,0 0 10 15,0 0-25-15,0 0 0 16,0 0 4-16,0 0-15 0,-16-23-23 0,16 23-10 16,0 0-9-16,0-1 1 15,0 1 0-15,4 0 10 0,5 1 10 0,3 4 0 16,5 2-3 0,3-3-3-16,5 4 11 0,7-1-4 0,4 0-5 15,5 1-1-15,4-3-3 0,4 1-4 31,1 0-4-31,6-4-1 0,2-2-1 0,3 2-3 16,-3 0-5-16,-3 2 0 47,-8 2-1-47,-3 0 1 0,-7 3-3 0,-3 0 0 0,-6 1 2 0,-5 0 0 31,-9 3-1-31,-6-1 9 0,-5 3 4 16,-3 1 7-16,-4 2 3 31,-9 1 3-31,-8 1 0 0,-8 2-6 0,-6-1-6 0,-9 3-4 63,-6 5 2-63,-3-2 1 0,-4 0 4 0,2 0 5 0,0 0-6 0,2-2-4 15,6-2-2-15,5-2-7 0,7-3-1 0,5-3 0 31,3-4 1-15,7-2-5-16,4-6 4 0,5-1 2 0,4 0-5 16,2-2-2-16,2 1-21 0,3-1-37 47,-1 0-13-47,1 2-18 0,0-1-65 0,6 4 3 0,6-5-6 0,5 0-124 0,5-11-223 0</inkml:trace>
  <inkml:trace contextRef="#ctx0" brushRef="#br0" timeOffset="49459.7659">3433 9693 734 0,'0'0'0'0,"0"0"111"0,0 0-8 0,0 0-33 16,0 0-39-16,0 0-20 0,0 0 3 0,0 0 15 15,98-5 4-15,-49 13-6 0,3 4 2 16,3-2 2-16,-1 4 1 15,-1 3 1-15,-2 2-5 0,-4 2 1 0,-4 5-7 16,-8 2 0 0,-3 1-4-16,-8 3-9 0,-9 0-6 0,-5 4 3 15,-10-4-1-15,-12 8 1 16,-11-3 28 15,-7 2 6-31,-5 2 2 0,-5-3-13 0,-4 0-12 16,-6-1-9-16,-2 0-4 0,-1-1 0 0,3-2-6 0,1-4-3 0,7-5-49 31,9-5-47-31,6-5-18 0,9-7-49 0,6-3-152 0,1-5-276 47</inkml:trace>
  <inkml:trace contextRef="#ctx0" brushRef="#br0" timeOffset="58270.0317">4875 9343 665 0,'0'0'0'0,"0"0"79"16,0 0 9-16,0 0 3 0,0 0-28 16,0 0-16-16,0 0-28 0,0 0-12 15,0 0 0-15,-14 57 17 16,11-8 13-16,1 8-1 0,-1 12 1 16,-1 7 2-16,-3 5-3 0,0 2 8 15,0-3-14-15,-3-3-6 0,4-12-8 16,1-3-8-16,1-10-3 0,0-10-2 31,2-3 0-31,2-8-2 0,0-5 1 0,0-6-2 63,0-1 0-63,1-4 1 0,1-7 0 0,2 3-2 0,-1-7-66 0,-1-4 9 0,4 0-26 0,0-4-46 0,4-9-12 0,3-5-59 46,4-5-230-46</inkml:trace>
  <inkml:trace contextRef="#ctx0" brushRef="#br0" timeOffset="58629.9253">5430 9796 742 0,'0'0'0'0,"0"0"125"16,0 0-8-16,0 0 1 15,0 0-13-15,0 0-40 0,0 0-11 0,0 0-6 16,0 0-17-16,-106-15-5 0,83 24 4 15,-1 7-9-15,2 2-3 0,2-1-8 16,3 2-5-16,9 3-2 0,3-1-2 16,5 1-2-16,5 4-2 15,8-3 1-15,5 2 4 0,10 1-2 0,1-2 1 16,2 1 4 0,1 0-3-16,-8-6 7 15,-3 0 10-15,-8-5-2 0,-5 0 4 0,-5-4 1 47,-1 2 5-47,-2-3 1 0,-1 1-5 0,-5 2-6 0,-9-4-7 0,-6 4-3 31,-3 1-4-31,-5 0-6 0,-4 3-48 0,-1-2-40 47,-1 0-38-47,1 0-22 0,0-1-56 0,1 1-90 16,-1-1-135-16</inkml:trace>
  <inkml:trace contextRef="#ctx0" brushRef="#br0" timeOffset="59310.2014">2697 11539 630 0,'0'0'0'0,"0"0"175"16,0 0-81-1,0 0-5-15,0 0-15 0,0 0-24 16,0 0-17-16,0 0-28 16,0 0-10-16,5-3 1 0,30 14 4 0,10 4 42 15,8-1-12-15,5 3 8 16,1-1-16-16,-4 1-8 0,-7 1-6 16,-5 2-1-16,-13-3 0 15,-8 1 6-15,-6 1 7 0,-8-3 2 0,-5 1 9 16,-3-3 5-16,-6 1 0 0,-9 1 6 15,-6 2-10 17,-4-1-8-32,-4 3-3 0,-4 0-2 0,0 2-2 0,-2 0-9 0,3 0-2 47,3 1-7-47,4-1 1 31,3-3 0-31,4 1 0 0,4-4 0 0,5 0-48 0,2-3-11 0,5-4-23 47,2-3-11-47,2-3-31 0,7-3-61 0,6-5 5 0,3-8-47 0,1-12-235 0</inkml:trace>
  <inkml:trace contextRef="#ctx0" brushRef="#br0" timeOffset="59639.95">3314 11362 808 0,'0'0'0'0,"0"0"24"15,0 0 14-15,0 0-6 16,0 0 8-16,0 0 10 0,0 0 7 0,0 0 2 16,0 0-17-16,196 47-5 15,-156-28-2-15,-1 4-11 0,-3 1-1 0,-1 4 18 16,-5 0-3 0,-4 3-10-16,-8 0-5 0,-3 2-6 0,-8 2-9 15,-5 1 24-15,-3 2-3 16,-12-2-4-16,-10 1-4 15,-5 0-2-15,-3-2-3 0,-3 1-7 0,-3 1-1 47,-1-4-7-47,3 0 0 0,1-11 3 0,4 2-8 0,2-11-55 0,3-1-4 16,6-5-24-16,6-1-55 31,4-2-56-31,7-3-47 0,-1-1-306 0</inkml:trace>
  <inkml:trace contextRef="#ctx0" brushRef="#br0" timeOffset="61460.2877">5291 11543 529 0,'0'0'0'0,"0"0"69"0,0 0 7 15,0 0 2-15,0 0-9 16,0 0-21-16,0 0 0 0,0 0 3 16,0 0-11-16,-55-34-10 0,46 33 4 15,-3-1-1-15,2 0 5 0,-2 1 3 16,-4-1-9-16,-1 2-13 0,-3 0-2 0,-1 0-7 15,-2 4-3-15,2 3-2 16,-2 3-1-16,4 1 2 0,-1 2-3 16,2 1 3-16,0 1-2 15,-3 3-2-15,4-1 2 16,-1 4 0-16,0 1 2 47,2 3 1-47,3 1-4 0,5 2 0 0,5 1-1 0,3 2 3 47,3-1 5-47,8 4 2 0,8-6 4 0,3 0 5 15,2-5-2-15,2-4-5 0,4-4 1 0,1-3-1 0,-1-7 2 16,3-2 2-16,2-3 2 0,5 0-7 0,-3-8-3 31,3-3-4-31,-5 1-4 0,-3 1-3 0,-5-1 2 0,-4 6-2 0,-7 0-73 47,-2 2 11-47,-3 1-33 0,-4-1-61 0,1-1-18 0,-4-3-9 0,-1-5-228 0</inkml:trace>
  <inkml:trace contextRef="#ctx0" brushRef="#br0" timeOffset="62770.0239">5609 11164 573 0,'0'0'0'16,"0"0"100"-16,0 0 11 0,0 0 2 16,0 0-21-16,0 0-15 0,0 0-15 15,0 0-31-15,0 0-19 0,-22 0-9 16,22 16 4-16,0 4 0 0,4 6 2 0,1 7 0 15,-1 2-1 1,3 6-1-16,0 3 2 0,2 1-1 0,0 4 2 16,-4 0 4-16,2 1-1 15,-5-1 0-15,-2-2 3 32,0-6-4-32,0-2-3 0,-2-4-4 0,0-6-2 0,0 0 1 0,-2-5-1 15,2-3 0 16,2-4-4-31,-1-4 2 0,1-1 3 0,-1-7-4 0,-2-1 0 16,3 0 5-16,-3-2-4 0,3-2 3 0,0 0 3 0,0 0 0 0,0 0 3 16,0-3-4-16,0-4-5 31,5-4-2-31,5-2-1 0,1-6 0 0,5-2 2 0,5-2 0 0,1 2 0 16,4-1 0-1,1 5 0-15,-1-1 0 0,-3 5 0 16,-3 2 0-1,-2 4 0 32,1 4-2-47,-1 2 2 0,-2 1 0 47,-2 0 0-47,-1 2 0 0,-2 5 0 0,-1 2 0 47,1 5 2-47,-1-1-2 0,-3 6 0 0,-2-1 7 0,2-1-3 0,-4-1-2 31,0 0 1-31,4-2 0 0,-2 1 2 0,4-5-4 47,2-1 1-47,1-5 4 0,2 2-6 0,2-4 0 0,2-2 6 16,0 0-2-16,3 0-4 0,-1-3 0 31,1-3 4-31,0 2-5 0,2-4 2 0,0 1 1 0,1-3-2 0,-1 0 0 31,3-4 2-31,-1 2-3 47,-1-1 1-47,0-2 0 0,1 2 0 0,-1-2 0 31,-7 2 0-31,2-1 1 0,-5-2-1 0,-2 4 2 47,-1-4-2-47,0 1 4 0,-4 0-3 0,-3 0-1 47,-2 2 0-47,-2-1 4 0,0 3-5 0,-1 1 2 0,-3 1 2 0,-3 2-5 16,1 1 2-16,-1-1 0 0,-3 2 0 0,0 2-1 47,-2-3 1-47,-1 3-2 0,-1 1 2 0,0-1 0 47,-1 3-1-47,2 0 1 0,1 0 0 46,-2 3-5-46,-2 4 5 0,1 0 0 0,1 3-4 47,-5 2 4-47,5 3 0 0,-2 1-3 0,1 3 4 0,3 2-1 0,2 4-4 16,1 0 4-16,4 6 0 0,3-1 0 0,2 2 0 47,1-5 5-47,8-2-1 0,2-3 6 0,4-3-4 31,3-3 1-31,4-3 5 0,3-2-2 0,-3-6-3 0,4 0 1 0,-1-4-1 0,-1-1 2 31,2-1-2-31,-2-5-1 0,0-1-5 0,1-2 0 0,-1 2-1 0,-4-2 0 32,-2 3-84-32,-4 1 1 0,-2 1-105 0,-5 1-67 46,-2-1-115-46</inkml:trace>
  <inkml:trace contextRef="#ctx0" brushRef="#br0" timeOffset="63739.9169">7194 11646 645 0,'0'0'0'16,"0"0"155"-16,0 0-79 15,0 0 2-15,0 0-10 0,0 0-17 0,0 0-2 16,0 0 0-16,0 0-20 16,-130-26-7-16,107 34-5 0,-2 8-2 15,1 1-1-15,2 2-5 16,2 2 0-16,4 4-5 0,4 4-3 16,2 2 2-16,7 1 1 15,3 1 8-15,3-1-3 0,11-4 2 0,4-5-4 16,5-1 2-16,3-6-1 0,2-2 0 31,1-6-4-31,1-4 0 0,0-4-4 0,0 0 0 31,2-3 0-31,-1-8-117 0,-1-1 3 47,-4 0-27-47,-6-7-72 0,-2 0-165 0</inkml:trace>
  <inkml:trace contextRef="#ctx0" brushRef="#br0" timeOffset="64099.8593">7475 11109 738 0,'0'0'0'0,"0"0"109"0,0 0-35 15,0 0-31-15,0 0-27 0,0 0 10 0,0 0 12 16,0 0-9-16,0 0-7 0,-15 206-4 15,17-159 0-15,-1-1 0 0,0 3-2 16,-1 0 0-16,0 0-8 16,0-3-2-16,1 2-3 0,1-4-2 15,1-2 0-15,2-3 0 32,-3-3-2-32,2-2-39 0,-3-3-14 0,-1-6-15 0,0-4-17 15,0-5 13-15,-3-3 17 0,1-5-22 31,-4-4-20-31,-2-4-44 0,-1 0-181 32</inkml:trace>
  <inkml:trace contextRef="#ctx0" brushRef="#br0" timeOffset="64370.0171">7385 11728 789 0,'0'0'0'0,"0"0"99"0,0 0-30 0,0 0-13 0,0 0-10 0,0 0-13 0,0 0-5 0,0 0-6 16,316-406-5-16,-295 381-7 0,-6 8-7 0,-5 6-2 15,-6 6-1-15,-2 5 0 16,-2 0-76-16,0 0-8 0,-7 6-12 16,-1 7 22-16,0 10 31 15,0 5 37-15,0 8 4 0,2 8 4 16,3 0 52-16,3 3 16 31,0-1 12-31,9-2 0 0,4-3-24 0,4-5-4 0,3-5-6 0,3-3-19 16,2-8-12-16,0-3-11 0,3-2-3 47,-3-4-1-47,4 1-4 0,0-6-77 0,2 1-39 0,-4 0-89 0,0-1-94 15</inkml:trace>
  <inkml:trace contextRef="#ctx0" brushRef="#br0" timeOffset="64970.0189">8518 11868 832 0,'0'0'0'0,"0"0"98"0,0 0-28 0,0 0-26 0,0 0-6 16,0 0 11-16,0 0 7 0,0 0 6 0,0 0-19 16,180 22-9-16,-133-11-9 15,0 0-16-15,-2-5-5 0,-4 1-2 16,-1-2-1-16,-4-3-2 0,-3 0-44 0,1-2-38 15,-3 0-51-15,-1-1-80 16,0-8-41-16,-1-6-123 16</inkml:trace>
  <inkml:trace contextRef="#ctx0" brushRef="#br0" timeOffset="65389.9353">9769 11400 860 0,'0'0'0'0,"0"0"94"0,0 0-4 0,0 0-33 0,0 0-14 0,0 0-3 16,0 0-8-16,0 0-3 0,0 0 0 0,-302 85 0 16,286-69-4-16,8 0-13 15,8 0-9-15,7 4-1 0,10 3-1 16,8 2 1-16,4 0 2 0,4-1-3 0,3-2 1 15,1-1 0 1,2-2 1-16,-2 0 5 0,-3-3 1 0,-4 1 0 31,-8-1 5-31,-8-2 1 0,-4 0-7 0,-6-3 0 32,-3 1 10-32,-1-2 20 0,-5 0-1 46,-8 0-3-46,-4-1-13 0,-6 1-15 0,-3-1-2 0,-4-2-1 0,1-6 0 47,-3-1-2-47,3 0-2 0,0-1-78 0,4-4 18 47,4-2-26-47,4 4-9 0,10 0-34 0,1 1-73 16,6-2-14-16,0-2-171 0</inkml:trace>
  <inkml:trace contextRef="#ctx0" brushRef="#br0" timeOffset="65659.8402">10338 11509 947 0,'0'0'0'0,"0"0"37"0,0 0 4 0,0 0-6 0,0 0 1 0,0 0 1 0,0 0-3 0,0 0 1 0,0 0 0 0,-192 65 4 0,166-46-6 0,4 2-16 0,6 4-9 15,4 0-1-15,6-2-3 16,6 2-1-16,0 0 1 0,10-1-2 15,3-1 0-15,6 0 0 0,3-4 0 16,1-1 0-16,1-1-2 0,1-5 0 16,2-2-15-16,-4-2-12 15,1-2 3-15,-5-6-17 0,3 0-26 16,-1-3 12-16,1-8-2 0,1 1-53 16,-2-4-31 15,-1-1-96-31,-5-4-215 0</inkml:trace>
  <inkml:trace contextRef="#ctx0" brushRef="#br0" timeOffset="65801.6228">10415 11571 865 0,'0'0'0'0,"0"0"58"0,0 0 19 16,0 0-33-16,0 0-27 0,0 0-11 0,0 0-3 15,0 0-2-15,-233 132 0 16,224-117 0-16,9-7-2 0,0 3-27 15,12-3-36-15,2-2-40 0,8-2-6 16,2-4-77-16,6-4-82 0</inkml:trace>
  <inkml:trace contextRef="#ctx0" brushRef="#br0" timeOffset="66110.1169">10609 11664 834 0,'0'0'0'0,"0"0"92"16,0 0-51-16,0 0 2 0,0 0 17 0,0 0 7 15,0 0-18 1,0 0-10-16,0 0-2 0,-41 165-7 16,31-153-8-16,2-3-9 0,-3-1-8 15,5-4-5-15,0-1 0 0,0-3 10 0,6-1-6 16,0-7 0 0,8-7-8-16,8-4-11 0,8-2 12 0,4-4 0 15,6 2 0-15,5-4 3 16,0 2 0-16,1 2 0 0,-2 3-2 47,-1 5-22-47,0 2-111 0,-6 3-27 0,0 4-42 47,0-1-262-47</inkml:trace>
  <inkml:trace contextRef="#ctx0" brushRef="#br0" timeOffset="66589.9958">11459 11553 693 0,'0'0'0'0,"0"0"62"16,0 0 21-16,0 0-14 0,0 0-4 16,0 0-9-16,0 0 4 15,0 0-5-15,91 173-2 0,-83-141-6 16,0-4 0-16,-4-6-15 16,3-4-7-16,-4-3-5 0,3-6-7 15,0-3-1-15,2-6 1 0,3-5 4 16,3-6 0-16,7-10-12 0,5-4-2 15,6-2-4-15,5-3 1 0,3 0 0 16,-2 3 0 15,0 5-78-31,-4 4-3 0,-3 6-40 0,-2 3-84 0,-4 2-8 0,-1-1-120 16</inkml:trace>
  <inkml:trace contextRef="#ctx0" brushRef="#br0" timeOffset="66860.1283">12245 11478 888 0,'0'0'0'0,"0"0"122"0,0 0-65 0,0 0-26 0,0 0-12 0,0 0 18 15,0 0 9-15,0 0-8 0,0 0 0 0,-258 118 2 16,240-89-10 0,2-1-11-16,9 4-8 0,4-2 5 0,3-2-4 15,10-3-5-15,6-3 0 0,2-3-4 0,6-6-2 16,5-3 4-1,1-3-5-15,0-5 0 0,4 0-30 16,-3-2-10-16,-1 0-26 0,-3-6-5 16,-4 1-31 15,-3-2-41-31,-5 0 10 31,-2-2-77-31,2-3-160 0</inkml:trace>
  <inkml:trace contextRef="#ctx0" brushRef="#br0" timeOffset="67260.039">12213 11600 755 0,'0'0'0'0,"0"0"5"16,0 0 11-16,0 0-5 15,0 0 5-15,0 0 8 0,0 0-7 16,0 0-14-16,0 0 0 16,-99 101-1-16,116-101-4 0,7 0-43 15,5 0-10-15,4-4-17 0,8-2 12 16,-3 2-1-16,3 2 2 0,-4 2 60 15,-7 5 32-15,-3 6 53 0,-9 3 33 0,-4 3-27 16,-6-1-15-16,-5 5 9 16,-3-1 16-16,-2-1-18 15,-7-1-42-15,-3-1-18 16,1-1 3-16,-1-6 4 0,-1-1 0 0,4-4-14 0,2-5-10 47,5 0 3-47,-1-7-4 0,3-8-11 0,10-2-26 62,5-3 1-62,10-1 21 0,5-1 6 0,4 0-1 0,9 2-12 0,3-1-10 0,3-1-31 0,1 0-40 47,1 3-60-47,-4 3-146 0,-3 0-232 0</inkml:trace>
  <inkml:trace contextRef="#ctx0" brushRef="#br0" timeOffset="68520.059">13657 11250 401 0,'0'0'0'16,"0"0"86"-16,0 0-3 15,0 0 9-15,0 0-32 0,0 0 0 16,0 0 6-16,0 0-9 16,0 0-14-16,-27-3-14 0,27 12-2 0,0-1 7 15,0-4 10-15,1 1-4 16,5 0-6-16,-2-5-3 0,2 3-6 15,1-3-2-15,2-6 5 0,3-4-6 0,0-7-4 16,4-3-6-16,2-2-5 16,-4-1-1-16,4 1-2 0,-4 0-2 15,-2 1 1-15,0-1 0 16,-3 1 0 15,-3 7-1-31,-1-1 0 0,-2 8-2 0,-1 1 0 0,0 5 5 0,-2 1-2 0,5 10-5 0,-1 12-1 16,-1 8 6-1,1 13 15-15,-2 7-10 0,-2 7-4 32,0 2 0-32,-2 3-2 0,-4 1 0 0,1-1 2 47,-1-1 6-47,0-1 8 0,-2-3-5 46,1-4-1-46,0 0-3 0,-5-5-5 0,-1-5-1 0,-1 0 0 0,0-7 0 47,1-7-2-47,1-4 2 0,2-9-3 0,1-4 0 0,-2-5 6 0,0-4-3 0,-2-3 0 0,-4-3 0 16,-3-4-5-16,-1 0-7 0,-2-7 3 0,-2 4-1 0,-4-4-1 0,-2-1-2 47,3 2 2-47,2 1 5 0,5 3 3 0,7 1 0 0,1 0 0 0,7 6 0 31,3 0 0-31,3 2 13 0,0 0 0 0,8 0-3 0,8 0 4 0,10 2 10 0,7-1 7 0,11-1 10 31,5 0-17-31,3-3-6 0,5-4-2 0,-1-2-5 0,-2 0-6 16,-4 2-4 0,-3 3-1-16,-6 0 0 0,-7 3-82 0,-4 1-17 46,-5 0-12-46,-7 4-103 0,-2 1-41 0,-7-2-86 0</inkml:trace>
  <inkml:trace contextRef="#ctx0" brushRef="#br0" timeOffset="68950.0585">14708 11959 533 0,'0'0'0'0,"0"0"125"15,0 0-24-15,0 0 15 0,0 0-31 0,0 0 3 16,0 0-10-16,0 0-29 16,0 0-5-16,-40 9-5 15,32 1-14-15,3-2-4 0,2 0-3 16,2-6-8-16,1-1-6 0,1-1 3 0,6-6 2 16,5-2 4-16,4-6-2 15,4-4-7-15,-1 2 0 0,-4 0 7 16,-3 6 9-16,-4 4-7 0,-5 4-5 0,-3 2-5 15,0 0-6 1,0 7 0-16,-3 0-8 0,0 3-55 0,-2-1-95 16,3 0-95-16,0-5-138 15</inkml:trace>
  <inkml:trace contextRef="#ctx0" brushRef="#br0" timeOffset="69694.7665">15657 11598 530 0,'0'0'0'0,"0"0"103"0,0 0-23 0,0 0-26 15,0 0-12-15,0 0 6 0,0 0 2 16,0 0-4-16,0 0-9 15,-11 266 13-15,2-195 24 0,-3 2-26 0,-1 2-6 16,-7-2-7-16,1-4-5 16,-2-4 4 15,-2-7 3-31,2-4-17 0,0-10-5 0,1-9 1 0,5-8-2 0,2-7-1 0,4-12-2 16,4-8-3-1,0-3 5-15,4-16 0 0,-1-19-8 31,2-10-3-31,5-16-3 0,13-13 1 0,8-9 0 0,12-7 0 0,8-3-15 32,11 2 14-32,7 10 1 0,4 8 0 47,3 11 0-47,-6 9 22 0,-6 12-7 0,-7 7 6 0,-7 9 2 0,-10 9-9 15,-6 11-11-15,-10 3-4 0,-9 5 2 0,-4 10-2 0,-6 6 3 0,-9 9 13 47,-11 12-4-47,-9 7-6 0,-11 3 0 0,-7 1-3 0,-5 1-2 16,1-7 0-16,4-3 0 0,4-9-45 47,9-7-2-47,10-5-7 15,4-10-44-15,11-6-15 0,6-2-30 16,3-9-67-16,10-5-16 0,4-7-125 0</inkml:trace>
  <inkml:trace contextRef="#ctx0" brushRef="#br0" timeOffset="69780.1838">16232 11543 1032 0,'0'0'0'0,"0"0"-23"0,0 0 24 0,0 0 91 0,0 0-54 0,0 0 2 16,0 0-1-16,0 0-7 16,84 273-15-16,-67-243-12 0,0-5 0 0,0-2-2 15,2-8-6-15,-2-2-63 16,0-2-7-16,0-7-30 0,1-4-21 15,0-2-48-15,2-11-138 0</inkml:trace>
  <inkml:trace contextRef="#ctx0" brushRef="#br0" timeOffset="69975.0171">16716 11699 983 0,'0'0'0'0,"0"0"76"15,0 0-7-15,0 0-9 0,0 0 18 16,0 0-1-16,0 0-9 0,0 0-8 0,0 0-12 15,-337 476-13-15,266-405-23 16,-3-1-7-16,3 1-10 0,5-2-89 31,6-9-3-31,5-3-49 0,7-8-158 0,6-7-97 0</inkml:trace>
  <inkml:trace contextRef="#ctx0" brushRef="#br0" timeOffset="73640.0398">2658 13877 806 0,'0'0'0'16,"0"0"63"-16,0 0 26 0,0 0-7 0,0 0-30 15,0 0-9-15,0 0 4 0,0 0-2 16,-65-33-14-16,65 30-20 15,0 3-11-15,7 0 0 0,7 0 0 0,9 0 5 16,10 2 4 0,9 2 3-16,7 2 1 0,6 5 2 0,3-3 0 15,3 6-6-15,0 2 4 16,-4-2-11 15,-1 2-1-31,-11-2 2 0,-3 4 0 0,-5-4-3 0,-7 4 0 47,-3-3 0-47,-11 0 0 0,-5 2 0 0,-8 0 0 0,-3 1 0 0,-6 6 12 0,-13-1 9 47,-6 3 1-47,-5 1-9 0,-8 3 0 0,-2-4-3 31,-5-1 1-31,-2 1 7 0,-1-2 4 0,2 0-2 31,1 1-11-31,4-3-5 0,4-3-2 0,5 0 0 0,3-1-1 0,4-1-1 47,4-1 0-47,3-2 0 0,3 0-10 16,2-4-12-16,5-2-23 0,0-1-16 0,5-2-16 0,2 0-17 0,1-2-53 0,4-1-7 0,5-2-12 0,6-3-181 47</inkml:trace>
  <inkml:trace contextRef="#ctx0" brushRef="#br0" timeOffset="73969.996">3232 13665 810 0,'0'0'0'0,"0"0"20"0,0 0-3 16,0 0 14-16,0 0 15 0,0 0-4 0,0 0-3 15,0 0 18-15,0 0-11 0,240 99-7 16,-196-77-5-16,2 3-8 15,-5-2-3-15,2 1-5 0,-2 2-11 0,-8-1-2 16,-4 2 8-16,-12 2-1 16,-8 2-3-16,-9 3 24 0,-9 2 18 15,-12 3-6-15,-5 3 2 16,-10 0-5-16,-5 2-17 0,-3 1-17 16,-7 1-2-1,0-1-5-15,-2 2-2 31,2-7-98-31,2-5-15 0,6 0-84 0,3-7-57 0,9-5-179 32</inkml:trace>
  <inkml:trace contextRef="#ctx0" brushRef="#br0" timeOffset="76140.1772">4615 13497 572 0,'0'0'0'0,"0"0"56"16,0 0 42-16,0 0 2 0,0 0-17 16,0 0-15-16,0 0-8 0,0 0-23 15,10-43-30-15,-10 55-5 0,2 8 24 16,0 10 10-16,2 13 2 0,-3 7-3 0,-1 15-2 15,0 8-3-15,-6 8 1 16,0-1 0-16,-1 1-6 0,-2-6 4 16,-2-3-9-16,4-3-4 15,-1-8-3-15,-2-7-4 0,4-6-4 47,1-7-2-47,3-7-1 0,2-5 0 16,-1-5-2-16,1-5 0 0,0-5 3 0,0-2-3 0,0 0-11 0,0-3-1 47,0-1-3-47,0-4-4 0,1-1-4 0,0-3-6 0,2 0 4 0,-1 0-6 0,4 0-14 0,0-7-1 15,-1-1-11-15,1 1-13 16,0-3 0-16,1 2-17 0,-3-1-30 0,1 3-35 0,-4 0 34 31,-1-2-40-31,0 3-23 0</inkml:trace>
  <inkml:trace contextRef="#ctx0" brushRef="#br0" timeOffset="76990.0203">5202 14057 320 0,'0'0'0'0,"0"0"112"0,0 0-32 0,0 0-14 0,0 0-13 16,0 0-22 0,0 0-5-16,0 0 0 0,0 0-8 0,-29-16-9 15,29 15-4-15,0 0 8 0,0-1 5 0,0 2 18 16,0 0-3-1,-1 0-3-15,0 0 3 0,1 0 0 16,-1 0-2-16,-1-1 3 16,0 0-4-16,-1 0 4 0,2-1-2 0,0 2-9 15,1-2 2-15,-1 2-5 16,1 0-9-16,0 0-3 0,0 0-2 0,1 9-5 16,4 4 19-16,-1 11 29 15,2 9 0-15,-3 5-2 0,-2 6-7 16,-1 4-16-16,-3-5-7 47,-3-2 1-47,1-2-5 47,-3-4 3-47,3-5-2 0,-1-4-2 0,-2-4-3 0,4-6 1 0,-2-2-3 15,1-7-4-15,4-3 0 0,0-4 3 0,1 0 5 0,0-11 0 0,4-7-11 0,10-11 0 0,6-7-6 0,8-4 8 47,6-1-2-47,2 7 0 0,-2 4 0 0,-3 12 2 0,-7 9 16 16,-2 6-2-16,-3 3-5 0,1 11 5 0,-2 3 8 47,-1 5-7-32,-4 4-3-15,-1 0 0 0,-4-2-3 0,-3-2-7 0,0 2 0 0,2-1-2 0,0 1-4 16,1 1-39-16,-1-2-27 0,2-2-61 62,2 1 8-62,-1-1-37 0,1 0-119 0,0 0-42 0,-1-6-206 0</inkml:trace>
  <inkml:trace contextRef="#ctx0" brushRef="#br0" timeOffset="77520.0181">7187 13977 766 0,'0'0'0'0,"0"0"85"0,0 0-31 0,0 0 4 16,0 0 5-16,0 0 6 0,0 0 11 0,0 0-17 15,0 0-5-15,256 34-1 16,-198-31-21-16,-5 2-13 0,-3-2 2 16,-3 1-16-16,-4 2-7 15,-4-3 0-15,-1 2-4 0,-6-4-64 0,-3-1-51 32,-1 0-31-32,-3 0-46 0,-2-4-146 0</inkml:trace>
  <inkml:trace contextRef="#ctx0" brushRef="#br0" timeOffset="78079.6955">8427 13650 771 0,'0'0'0'0,"0"0"56"0,0 0 8 16,0 0 4-16,0 0-3 0,0 0 6 16,0 0-16-16,0 0-6 15,0 0-13-15,-149 12-9 0,125 2-3 0,1 3 8 16,4 4 0 0,3-2-8-16,5-2-7 0,6 2-10 0,5 1-3 15,3 1-1-15,8 2 0 0,3-1-1 0,6 0 4 16,4-3 0-1,4 0 6-15,3-2 6 0,2-1 1 16,0-2-5-16,-1 1 1 16,-6-2 3-16,-4 2-1 0,-3-1 2 15,-4-1 6 17,-4 1-4-32,-2 1-3 15,-6 0 1-15,0 0-7 47,-3 0-3-47,-3 0 1 0,-2-1-4 0,-4-2-4 0,-2 2 3 0,-5-3-1 47,-1 2-4-47,-4-3 0 0,-2-2 8 0,-3-3-9 0,-4 1 2 0,-1-6-2 0,-3 0-10 0,-2 0-13 0,1-5-13 47,3-1-27-47,3-1 10 0,3 0 4 0,4 0-25 47,4-2-19-47,2 4-32 0,1-1-107 0,2-2-57 0,1 3-205 0</inkml:trace>
  <inkml:trace contextRef="#ctx0" brushRef="#br0" timeOffset="89509.8035">11894 13954 509 0,'-1'-13'0'0,"-1"4"109"15,-3-2 5-15,1 1-20 0,-4 4-26 0,-1 0-4 16,-2-2-8-1,-3 6-3-15,0-1-8 0,-6 3-8 16,2 0-5-16,-5 4-6 0,-1 6-8 16,-1 4-13-16,-1 1 2 15,-4 7 0-15,0-1 1 0,-2 4 4 16,0 2 2-16,5 0 2 0,4 2 1 16,6 0-1-16,8 1-3 15,8 0 0-15,2-1-2 0,14 0 3 0,3-4 0 16,8-1-4-1,3-5-2-15,5-5 2 47,3-3 0-47,6-4-1 0,1-4-5 0,1-3-2 0,-2 0-2 0,-2-3 0 16,0-6-89-16,-4 0 9 0,0-5-62 0,-7 1-34 0,-4-5-67 0,-7-3-320 0</inkml:trace>
  <inkml:trace contextRef="#ctx0" brushRef="#br0" timeOffset="90244.9335">12212 13361 790 0,'0'0'0'0,"0"0"69"0,0 0-17 15,0 0 0 1,0 0 19-16,0 0-18 0,0 0-16 0,0 0-2 16,0 0-14-16,8 299-4 15,-8-231 1-15,0 5-4 16,-4-2-7-16,-6-3-2 0,0-3 2 16,0-5-2 15,-2-3 1-31,1-7 0 0,4-1-2 0,-1-9-1 0,4-4-2 0,2-5 0 31,0-12-1-31,2-4 0 0,0-12 2 0,0-3 0 0,3-3 3 0,7-12 2 47,3-5-6-47,7-6 0 0,2-3-2 0,5 1-3 47,0 4 7-47,1 3-3 31,-3 9 0-31,-3 8 9 0,-2 4-1 0,-3 10 3 31,-1 8-2-15,-3 4-4-16,-2 1-3 0,-1 0 1 16,1 0-1-16,-2-4-2 0,6-3 0 0,2-6 3 0,4-2-2 0,6-5 2 0,0-3-1 0,5 0-2 0,-3-11 0 46,3 3 4-46,-2-3-4 0,-2-1 0 0,-2 3 2 0,-4-4-2 0,1 1 2 0,-6-2-1 0,-2 3-1 16,-4-5 0-16,-4 5 5 0,-1-1-3 0,-5-4 2 47,-1 3 0-47,-2 0-2 0,-7 3 4 0,-1 2 1 0,-5 4 3 0,-2 2 2 16,-4 2 0-16,1 2-3 0,-3 8 0 0,2 2-3 15,3 2 1-15,5 4 1 0,5 1-1 0,5 3-6 47,3 1 1-47,5 0 0 0,6-3-1 0,7 2 2 16,0-7-1-16,4-1-2 0,2 2 0 0,5-7-39 47,4 1-13-47,3-3-26 0,1-4-80 0,0-2-129 0,-1-1-98 15</inkml:trace>
  <inkml:trace contextRef="#ctx0" brushRef="#br0" timeOffset="91090.0792">13713 14069 374 0,'0'0'0'16,"0"0"30"-16,0 0 14 0,0 0 0 16,0 0-22-16,0 0-9 15,0 0 3-15,0 0 3 0,0 0 5 0,6-22 10 16,-7 19 4-16,-2 0 13 0,3 2 15 0,-1-2-15 15,-2 2-4 1,2-1-3-16,0 0-9 0,-3 0 2 0,4 0 6 16,-2 1-11-16,-1-1-8 15,2 1-3-15,-3-1-5 16,2 2-3-16,-1-1-1 0,-1-2-3 16,0 1-2-16,-1 2 2 0,0 0 4 0,-1 0 0 15,-2 0 7-15,1 2-7 0,-3 1-2 0,-1-2 0 16,-2 1-1-1,-3 0-1-15,1 1 1 0,-2 1-1 0,-2 0-1 47,-1 0-1-47,-2 2 1 0,-2 0-4 0,0 3 1 0,-3 2-2 32,-1 0 3-32,0 4 2 0,-1 1-1 0,6 0 2 0,0 0 6 0,2-2 0 15,5-1-2 1,4 2-4-16,6-1-4 31,5 3-3-31,2-1 0 0,9 3 6 0,7 0 6 0,3 3 11 47,5 0 8-47,3-1 2 0,0-4-8 0,3-4-11 0,3-2-5 0,4-2-2 0,2-7 0 16,4-2-4-16,1 0-3 0,-3-4 1 0,-1-1-1 46,-5 0-4-46,-5 0-10 0,-5 1-18 0,-6 1-28 0,2 2-4 0,-6-2-16 0,1 0-44 0,-3-2-41 16,-1-1-56-16,-2 2-106 0,-3-6-107 0</inkml:trace>
  <inkml:trace contextRef="#ctx0" brushRef="#br0" timeOffset="91730.0445">14253 13416 442 0,'0'0'0'0,"0"0"78"0,0 0 7 0,0 0-5 16,0 0 20-16,0 0-35 15,0 0-4-15,0 0-12 0,0 0-22 0,-17 16 3 16,11 18 15-16,1 16 1 16,0 10-4-16,-1 11 6 0,-2 3-7 15,-1 2 1-15,1-2-8 16,-1-5-9-16,1-3-10 0,-1-7-7 16,-1-5-2-16,2-2-3 15,3-7-2-15,2-4 1 47,1-9-3-47,2-7 1 0,0 0 0 0,3-11 0 31,0 1-61-31,2-3 17 0,1-2-11 32,-1-1-31-32,-1-5-14 0,-4 0-26 0,0-4-80 0,0-3-55 0</inkml:trace>
  <inkml:trace contextRef="#ctx0" brushRef="#br0" timeOffset="91889.7908">14199 14016 779 0,'0'0'0'15,"0"0"61"-15,0 0 35 16,0 0-42-16,0 0-37 0,0 0-13 0,0 0-8 16,0 0-30-16,0 0-54 15,350-375-44-15,-345 359-88 0,-5 5-239 16</inkml:trace>
  <inkml:trace contextRef="#ctx0" brushRef="#br0" timeOffset="92039.7366">14434 13953 789 0,'0'0'0'0,"0"0"118"0,0 0-3 0,0 0-46 16,0 0-22-16,0 0-5 0,0 0-5 15,0 0-15-15,178 318-16 0,-162-296-4 0,3-1-4 16,-4-4-137-16,1-5-42 15,-1-3-60-15,-3-3-406 0</inkml:trace>
  <inkml:trace contextRef="#ctx0" brushRef="#br0" timeOffset="92590.1794">15027 14380 878 0,'0'0'0'0,"0"0"129"0,0 0-70 0,0 0-10 15,0 0 16-15,0 0-1 0,0 0-4 16,0 0-8-16,0 0-26 15,282-49-19-15,-235 51-8 0,-3 6 2 0,-2 3-2 16,-2 1-93-16,-6-1-34 16,-4 1-85-16,-3-1-185 15</inkml:trace>
  <inkml:trace contextRef="#ctx0" brushRef="#br0" timeOffset="93944.9289">16365 13827 304 0,'0'0'0'0,"0"0"179"15,0 0-96-15,0 0 13 16,0 0-30-16,0 0-19 0,0 0-14 16,0 0-7-16,0 0 9 0,-16-42 6 15,9 41-8-15,-3 1 0 0,-1 0-1 16,-1 0-5-16,-4 0-3 0,0 2 12 15,-5 3 2-15,-4-1-1 16,-4 2-5-16,-1 2-1 0,-2 1-5 0,0 2 1 16,3-1-12-16,6 3 1 15,9-1-1 17,4-4-2-32,6 5 0 15,3-1-5-15,2 2-1 0,12 5-1 0,8 2 3 47,8 0-1-47,8 4 0 0,1-1-6 0,2-1 3 0,-5-2 0 0,-6 0 8 0,-3-1 7 16,-8-2 3-16,-7-1 7 0,-6-4 0 0,-5 2 1 62,-1-1 6-62,-10 0-4 0,-5 0-10 0,-4-1-13 0,-6 0-2 0,-4-3-6 0,-4-1 1 16,0-4 0-16,-3-1 1 0,1-4-8 0,1 0-31 0,0-4-29 0,3 1-56 31,3-2 0-31,6 2-20 0,10 3-55 0,1 0 3 0,9 0-101 31</inkml:trace>
  <inkml:trace contextRef="#ctx0" brushRef="#br0" timeOffset="94480.0182">16912 13974 563 0,'0'0'0'16,"0"0"141"-16,0 0-50 0,0 0-12 15,0 0 1-15,0 0-14 0,0 0 4 0,0 0 9 16,0 0-23 0,-1-85-10-16,-8 81 1 0,-5 3-19 15,-1 1-13-15,-8 3 1 0,-4 9 1 0,-3 0 6 16,-4 5 1-16,-2 4-2 15,4 0-6-15,4 0-1 0,5 0-5 0,8 2-4 16,2 2-4 0,9 2-1-16,4 2 2 15,1 2 3-15,16 1 3 0,-1-2 0 0,8 0-5 16,7-3-1 0,2-4-1-16,3-5-1 0,3-5-1 31,-2-5 0-31,-1-5-67 0,0-3 26 0,-4 0-8 0,-3-5-44 31,-5-3-11-31,-3 1-52 31,-8-2-50-15,-3 0-51-16,-2-4-130 16</inkml:trace>
  <inkml:trace contextRef="#ctx0" brushRef="#br0" timeOffset="94644.8535">16992 13937 787 0,'0'0'0'0,"0"0"26"0,0 0 57 0,0 0-21 0,0 0-5 0,0 0 5 0,0 0-12 0,0 0-2 0,-204 127-13 0,186-102-18 0,4 0-9 0,8-6-6 16,4-3-2-16,2-4 0 0,6-3-91 16,5-5 16-16,2-1-18 0,1-3-33 15,3-1 6-15,2-5-36 0,3 0-80 16,4-4-88-16</inkml:trace>
  <inkml:trace contextRef="#ctx0" brushRef="#br0" timeOffset="94874.9605">17283 14170 810 0,'0'0'0'0,"0"0"112"0,0 0-4 0,0 0-19 0,0 0 0 15,0 0-12-15,0 0-19 0,0 0-25 16,0 0-15-16,-60 152-10 15,53-150-3-15,0-2 3 0,5-8-2 16,2-6-4-16,1-4-4 16,13-6-2-16,9 0-1 0,8-4 0 15,10-1-1-15,4 1-22 0,3 2 0 16,2 3 0-16,-4 4-15 31,-2 6-85-31,-5 4-80 0,-3 1-44 0,-2 2-206 0</inkml:trace>
  <inkml:trace contextRef="#ctx0" brushRef="#br0" timeOffset="95344.8985">17934 13951 539 0,'0'0'0'0,"0"0"42"0,0 0 24 16,0 0 0-16,0 0 4 16,0 0 13-16,0 0-9 0,0 0-10 15,71 83 17-15,-57-45-17 0,0 2-4 16,-3 0 1-16,-4-3-15 16,0-4 0-16,-1-5-2 0,0-6-13 0,-3-5-7 15,5-8-5-15,-2-5-10 0,6-4 1 16,5-8 4-16,8-12-3 15,9-7-6-15,9-6-4 0,2-4 0 0,0 6-2 47,0 1-52-47,-8 9-18 0,-4 4-24 0,-2 7-39 0,-6 3-60 0,1 4-51 0,-2-3-240 16</inkml:trace>
  <inkml:trace contextRef="#ctx0" brushRef="#br0" timeOffset="95609.9139">18811 13949 1039 0,'0'0'0'0,"0"0"15"0,0 0 37 0,0 0-21 15,0 0-12-15,0 0 17 0,0 0 20 16,0 0 11-16,0 0-9 16,-274 97-8-16,248-73-9 0,7 3-16 0,7 0-17 15,9 1-7-15,3 0 3 16,12 0-2-16,7-3-2 0,7 0 0 15,1-5 7-15,4-3-9 16,3-1-4-16,1-6-9 0,0-1-16 0,-3-3-16 31,-3-3-13-15,-3-3-13-16,-4 0-10 0,-3 0-26 0,-2-6-54 0,-2-1-19 0,1-4-130 31</inkml:trace>
  <inkml:trace contextRef="#ctx0" brushRef="#br0" timeOffset="95769.7684">18797 14083 913 0,'0'0'0'0,"0"0"93"15,0 0-36-15,0 0-36 16,0 0-16-16,0 0-4 0,0 0 1 16,0 0-2-16,-209 128 0 0,203-117 0 0,6 1-57 15,0-5-53-15,10-4-15 0,5-1-69 0,6-2-124 16</inkml:trace>
  <inkml:trace contextRef="#ctx0" brushRef="#br0" timeOffset="95990.0095">19043 14149 775 0,'0'0'0'0,"0"0"102"0,0 0-11 0,0 0-15 16,0 0-26-16,0 0 10 15,0 0 3-15,0 0-10 0,0 0-3 16,0 209-6-16,-8-199-17 0,3-1-14 0,2-8-8 15,3-1 1-15,0-4 7 16,6-9-9-16,5-5-8 16,6-7-26-16,6-2 8 0,4-4-13 15,6 4-10-15,3-3 19 0,2 9 10 16,-3 0-8-16,-2 6-82 31,-3 2-118-31,-2 1-153 0</inkml:trace>
  <inkml:trace contextRef="#ctx0" brushRef="#br0" timeOffset="97194.7952">19782 13936 681 0,'0'0'0'16,"0"0"120"-16,0 0-37 0,0 0 9 0,0 0-24 15,0 0-16-15,0 0-4 16,0 0-8-16,0 0-7 0,25-120-1 0,-11 88-3 16,1-5-9-1,8-2-8-15,1-7-2 0,1 0-3 0,3 2-5 16,-2 0 3-16,-2 6 1 0,-3 7 11 0,-7 8 6 15,-6 10-1 1,-5 6-3-16,-3 7-6 0,0 10-9 0,0 12-2 16,0 14-1-16,-2 19 2 15,-3 12-1-15,-3 13-1 0,0 6 0 47,1 4-2-47,-2-1 2 0,0-7 2 0,0 0-6 16,-5-7 4-16,0-3 0 0,-4-4-2 0,1-8 2 0,-1-7 0 0,-1-6-2 47,3-8 2-47,1-9-1 0,-1-8 0 0,4-7 0 15,1-9 4 1,0-6-1-16,-2 0 1 0,0-13-4 0,2-6 0 0,0-2-2 0,8 1 4 0,3 2-2 31,0 7 0-31,6 0 32 0,6 3-12 0,6 4-4 31,6 1-1-31,9 1-9 0,4 1-4 0,3-2 1 0,1-1-6 0,1 1-25 0,2 0-9 0,-2 3-20 0,-4 0-26 47,2 0-52-47,-9 6-141 0,0-1-74 0</inkml:trace>
  <inkml:trace contextRef="#ctx0" brushRef="#br0" timeOffset="97710.0937">21062 14552 666 0,'0'0'0'0,"0"0"119"0,0 0-29 15,0 0 21-15,0 0 17 0,0 0-27 16,0 0-36-16,0 0-23 0,0 0-18 0,9-34 5 16,-4 24 2-16,-2 2-1 15,0 2-4-15,-1 3 3 0,-2 3 5 16,0 0-17-16,0 0-13 0,0 0-6 15,0 0 0-15,0 0 1 16,0 5 0-16,1-4-13 0,-1-1-21 0,0 2-18 16,0-2-20-16,-1 0-36 15,-4 0-84-15,-3 0-48 0,-2 0-172 16</inkml:trace>
  <inkml:trace contextRef="#ctx0" brushRef="#br0" timeOffset="98424.8891">19735 14637 529 0,'0'0'0'0,"0"0"209"0,0 0-125 16,0 0-13-16,0 0 10 0,0 0-2 15,0 0-17-15,0 0 8 16,0 0-14-16,-134-22-3 0,131 19 18 16,3 2-12-16,0 1-16 15,6-2-16-15,10 1-16 0,8-3 13 0,10 0 10 16,3 0-6-16,7-1-6 0,4 0 0 0,4-4 4 15,3 2 6-15,-1-1-7 16,-4 3-10-16,-2 0-8 47,-5 2-5-47,-10 1 0 0,-6 2 0 0,-9 0-3 0,-9 2 2 16,-6 0 1-16,-3 1-1 0,-3 0 4 0,-8 1 7 0,-2 3-1 46,-9 1-5-46,-6-3-3 0,-1 0-2 0,-8-2 2 16,-2-3-2-16,0 0-2 0,-3-2-1 0,7-2-6 0,5 2-6 47,12 0 12-47,9 2 1 0,4-2 0 0,5 2 0 0,5 0-16 0,4 0-28 31,8 0 25-31,5 0-9 0,5 0-51 0,6 0-31 0,5 4-25 0,-1-1-106 47,-1-1-61-47,0-2-235 0</inkml:trace>
  <inkml:trace contextRef="#ctx0" brushRef="#br0" timeOffset="99090.9483">21680 14157 823 0,'0'0'0'0,"0"0"-7"16,0 0 13 0,0 0 71-16,0 0-9 0,0 0-15 15,0 0 4-15,0 0 20 0,0 0-19 0,-9 389-15 16,-5-326-4-16,0 0-8 15,-4-4-8-15,1-1 0 0,-3-4-3 32,-4-3-7-32,4-2-6 0,-5-7-2 0,4-7 0 0,1-6-2 15,6-10 5-15,6-7-2 16,-2-8-2-16,6-4 3 31,0-12 7-31,-1-9-15 0,5-17-5 0,0-10-1 0,7-13 1 0,13-9 4 31,11-9 2-31,10-5 0 32,8-4-3-32,8-4 8 0,5 6 10 0,1 7 5 0,3 9 1 0,-3 13 6 0,-5 13-4 31,-9 14-11-31,-10 10-11 0,-10 11 0 0,-8 8-2 31,-8 2-11-31,-5 11 4 0,-7 10 2 0,-2 3 0 0,-14 9 10 0,-8 4-7 31,-8 1 0-31,-10 3 5 0,-4-3-2 0,-2 1 0 0,0 0 0 0,3-6-1 0,7-5-61 47,6-8-380-47,6-9 734 0,8-3-451 0,10-8-43 0,4-4-43 0,6-11-269 0</inkml:trace>
  <inkml:trace contextRef="#ctx0" brushRef="#br0" timeOffset="99299.8423">22349 14030 876 0,'0'0'0'0,"0"0"0"0,0 0 3 0,0 0 60 0,0 0 25 0,0 0-5 0,0 0-12 15,0 0-3-15,0 0-27 16,57 282-6-16,-46-247-7 0,1-5-16 16,4-3-8-16,0-3-1 0,1-7 0 0,-1-3 0 15,1-5-2-15,-3-5-2 0,1-2-53 16,-2-2-23-16,2-3-18 15,-3-7-49-15,3-5-73 0,-3-8-48 0,1-3-32 16</inkml:trace>
  <inkml:trace contextRef="#ctx0" brushRef="#br0" timeOffset="99509.8486">22861 14154 903 0,'0'0'0'0,"0"0"15"0,0 0 39 0,0 0 28 16,0 0 14-16,0 0-10 0,0 0 1 15,0 0-6-15,0 0-8 0,-298 493-7 16,229-418-31-16,-1 1-16 0,-1 3-12 31,-2-7-4-31,5-3-3 0,3-6 0 0,6-6-103 47,1-5 33-47,6-4-33 0,6-4-15 0,6-8-37 16,9-4-52-16,11-6-58 0,9-9-321 0</inkml:trace>
  <inkml:trace contextRef="#ctx0" brushRef="#br0" timeOffset="102439.9329">26350 14022 836 0,'0'0'0'0,"0"0"60"0,0 0-6 0,0 0 2 16,0 0-27-16,0 0-12 16,0 0 1-16,0 0 6 0,0 0-1 15,-38 215-4-15,31-145-8 0,0 3 1 16,-9 2 1-16,-2 2-4 0,-10-1-3 15,-5 2 1-15,-3-2 1 0,-7-1-3 16,-3-5 0-16,0-5-4 0,2-5 2 47,2-9-2-47,5-10 0 0,7-10 1 0,9-13-1 31,2-11 1-31,8-8 1 0,9-18-5 0,0-11-7 47,3-13 3-47,13-8 5 0,7-11 2 0,11-8 3 0,11-11 5 0,7-6 16 0,8-1 14 31,9-2 8-31,8 0 2 47,6 4-6-47,2 1-10 0,1 10 1 0,-3 10-7 0,-5 11-9 0,-6 13-9 0,-14 14 0 0,-13 14-5 16,-16 13-7-16,-14 8 2 47,-10 15 2-47,-4 7 5 0,-14 9 1 0,-12 8-3 0,-8 3-2 0,-9-1 3 0,-3 1-6 0,-1-2-14 31,-6 1-1-31,0-6-14 0,-1-1-5 0,-2-6 5 31,2-2-22-31,5-7-22 0,7-8-21 0,10-5-71 0,9-10-73 0,13-4-56 31,7-7-200-31</inkml:trace>
  <inkml:trace contextRef="#ctx0" brushRef="#br0" timeOffset="102990.0377">27134 14140 525 0,'0'0'0'0,"0"0"-3"0,0 0 4 0,0 0 96 0,0 0-26 0,0 0 5 0,0 0-11 15,0 0-10-15,-11 44 1 0,3-37-9 0,0 3-6 16,3-2 4 0,-2 2-7-16,0-2-6 0,1 4-6 0,2 1-10 15,3 3-1-15,-2-1-1 16,2 0-9-16,1 2-1 0,0-2-3 0,6 0 0 16,-1-4 1-1,2-3-2-15,1-3 0 0,0-2 3 0,6-3 0 16,-3 0 0-16,3-3 3 0,1 0-1 15,-1-5 0-15,2-3 0 0,-1 3-1 16,-1-3-1 15,0 1-1-31,2 1-1 0,-1-4-1 0,0 1 0 0,1-1 2 0,-1-5-1 32,2 2 0-32,0-2-1 0,-1-2 0 0,-1 7 2 46,-8 1-3-46,-4 8 2 0,-2 3 2 0,-1 1-3 0,0 0 0 0,-2 5 30 0,-2 7-13 0,-3-3 0 0,1 4-5 0,3-1-5 0,0 1-4 16,3 0 0-16,2 0 4 0,2 0 5 47,4-1 3-47,0 0 3 0,0 1-1 0,2-4 0 0,1 3-3 0,3-2-2 31,-2-1-6-31,0 0-5 47,2-5 2-47,-4 0-2 0,1-2-2 0,1 2 1 0,-3 1-1 0,0-4-63 0,1 3-10 16,-2-4-22-16,-1 0-82 0,4-10-27 47,-4 0-89-47</inkml:trace>
  <inkml:trace contextRef="#ctx0" brushRef="#br0" timeOffset="103260.1667">27725 14112 785 0,'0'0'0'0,"0"0"92"0,0 0 14 16,0 0-25-16,0 0-19 0,0 0-15 15,0 0-12-15,0 0 2 16,0 0-1-16,16 190-5 0,-21-174-6 0,-2-3-10 16,4-4-2-1,-2-3-2-15,2-5-1 0,1-1-4 0,2-2-3 16,0-13 2-16,8-4-5 0,7-8 0 0,6-4-5 15,8 0 5 1,4 0 0-16,2 6 0 0,-6 8 18 16,-3 5-9-16,-5 6-7 0,-4 2-3 31,1 4-6-31,-3 0-17 0,2 3-37 0,-1 1-62 0,1 1-46 16,3 0-41 15,-5-2-280-31</inkml:trace>
  <inkml:trace contextRef="#ctx0" brushRef="#br0" timeOffset="103880.0127">28406 14100 757 0,'0'0'0'0,"0"0"121"0,0 0-60 0,0 0-4 0,0 0 4 15,0 0-20-15,0 0-19 0,0 0 7 16,0 0 1-16,-134 28-10 0,111-4-3 15,3 2-4-15,2 1-5 0,4 1-3 16,3-1 0-16,5 0 0 0,3-5-2 16,3-4 1-16,6-4 0 15,2-8-3-15,7 2 2 0,4-8 10 16,1-8 15-16,10-8-6 16,0-6-10-16,2-8-7 0,7-5-4 0,1-3 3 46,6-6-6-46,4-4 4 0,-2-4 6 0,-1-2-4 0,-6-5 5 0,-5-1-4 16,-5-3-5-16,-11-3 0 0,-5 2 5 0,-9 1-6 0,-5 2 0 47,-1 10-1-47,0 7-2 0,-3 11 6 0,-1 10-1 0,-4 6-2 0,1 9-1 31,-4 3 2-31,-2 5 0 0,-3 12-5 31,-4 8 5-15,-3 15 0-16,-4 9-2 0,2 14 1 0,1 10 0 0,2 9 2 0,7 3 4 0,2-3 3 16,7-5 8-16,6-9-4 47,3-3-5-47,10-8-2 0,3-8-3 0,5-7 3 0,0-5 0 0,0-4-2 15,1-6-3-15,-1-3 0 31,-6-7 2-31,-1-4-2 0,-1-3-65 0,-4-1-17 63,-2-4-74-63,-1 0-39 0,-4-5-67 0,-2-6-280 0</inkml:trace>
  <inkml:trace contextRef="#ctx0" brushRef="#br0" timeOffset="104790.0723">29118 14062 543 0,'0'0'0'0,"0"0"103"15,0 0 18-15,0 0 0 0,0 0-55 0,0 0-37 16,0 0-11 0,0 0 11-16,0 0 14 0,-23 87 1 0,18-53 0 15,-3 1-8-15,5-4-15 16,1-4-6-16,1-6-5 0,1-3-3 16,1-6-1-16,5-2-3 0,2-7 1 15,2-3 3-15,2-3 5 0,5-8-2 16,4-3-6-16,0-5-2 0,3 0-2 15,-3 0 0-15,0 5 1 16,-4 6-1-16,-2 8 0 0,-4 0 9 47,-4 11-11-47,1 10 4 0,-2 3 2 0,-2 1-2 0,0 2 0 0,0-6-1 16,1-3 0-16,3-7-1 0,4-4 0 0,0-4 0 0,5-3-1 46,2-8 3-46,5-2-4 0,4 2 2 0,-2-1 0 16,-2 2-3-16,-2 0 3 0,-2 1 0 0,-3 1 0 47,2 1-3-47,0-3-4 0,0 1-8 0,4-4 3 0,-2-2 7 0,-2-3-2 0,2-4 5 0,-4-5-3 0,0 0 4 31,-4-6 2-31,-5 1 4 0,-5 1-8 0,-3 3 6 0,-4 10 2 0,-7 5 4 47,-5 10 10-47,-3 1 4 0,-7 15-4 0,0 5-3 0,2 5-3 0,4 3-4 0,9 3-3 16,9 0-7-16,2 2 1 0,9-5 0 0,7-2 4 47,6-4-4-47,4-7 0 0,2-2 3 0,0-4-3 0,3-4-7 0,1-3-28 15,4-3-48-15,5 0-79 0,3-4-75 0,2-4-152 47</inkml:trace>
  <inkml:trace contextRef="#ctx0" brushRef="#br0" timeOffset="112360.0073">2536 15504 512 0,'-12'-5'0'0,"3"0"73"0,-1-1 55 16,3 0-53-16,-1 1-23 15,1-1 4-15,-3-2-7 0,-1 6-8 0,4-3-2 16,-4 3-9 0,3 0-5-16,2-1 6 0,1 2 2 0,1 0-6 15,3-1-3-15,1 2-7 0,0 0-16 0,4 0-2 16,8 0-14-1,6 3 18-15,6 3 3 0,5 1 0 16,11 1-3-16,2 4 0 0,0 1-1 16,0 2-2-1,-6-1 0-15,-3 2 2 0,-2 3 0 47,-4-3-2-47,-3 3 0 0,-2 0 3 0,-5 0-2 31,-4 4 0-31,-4-1 1 0,-7 1 4 0,-2 1 13 0,-5 1 6 0,-10 0 8 47,-4-2-2-47,-3-1-9 0,-6 1-9 0,-3-1-3 0,1-5-3 0,-4 2 2 47,0-6 1-47,3 0-4 0,1-1-1 0,6 0-3 0,6-5-2 0,2 5 0 0,4-3-1 0,4-3 1 0,2 3-30 0,4-2-13 31,2 0-25-31,0 1-44 0,1 1-19 63,9-5-27-63,5-1-77 0,6-3-20 31</inkml:trace>
  <inkml:trace contextRef="#ctx0" brushRef="#br0" timeOffset="112709.7761">3076 15358 652 0,'0'0'0'16,"0"0"30"-16,0 0 56 0,0 0-12 16,0 0-32-16,0 0-31 0,0 0-20 0,0 0 17 15,37 24 9-15,-2-18 5 0,4 1-1 16,6 2 2-16,-2 2 2 15,0 3-4-15,-1 2 9 0,-4 1 4 16,-7 1-14-16,-1 1 3 16,-12 2 0-16,-7 0-2 0,-5 4 5 0,-6 0 7 15,-9 6 14-15,-9 1 7 16,-9 0-20 15,-5 1-9-31,-7 0-3 0,-6-1-3 0,-2 2-9 0,-4-3-4 47,2 0-1-47,6-5-5 0,2-2 0 0,7-2-43 0,4-5-9 0,6 0-55 0,6-4-86 0,6-1-116 0</inkml:trace>
  <inkml:trace contextRef="#ctx0" brushRef="#br0" timeOffset="115880.1014">4408 15282 645 0,'0'0'0'0,"0"0"75"0,0 0 21 0,0 0-20 0,0 0-36 15,0 0-7-15,0 0 21 16,0 0-8 0,-48 201 5-16,48-132 2 0,0 2-8 0,0 4 1 15,-1 0-5-15,-3-5-13 0,0-7-11 16,-2-7-8 15,3-6-3-31,-1-6-4 0,3-4-2 0,1-6 0 0,0-5 2 0,0-5-2 0,1-3-3 16,3-7-26 31,0-2-45-47,3-2-36 0,3-7-54 0,2-3-54 0,3-7-21 78,2-11-192-78</inkml:trace>
  <inkml:trace contextRef="#ctx0" brushRef="#br0" timeOffset="116194.9631">4890 15730 809 0,'0'0'0'15,"0"0"105"-15,0 0-29 0,0 0 30 0,0 0-36 0,0 0-23 0,0 0-11 0,0 0-13 0,0 0-13 0,-159 47-5 0,147-35-2 0,6 0-2 0,2-1-2 0,4 4-1 0,6 0 0 0,7 3 0 0,5 2 3 0,2 2 0 0,7 3 3 0,-3 0 9 0,-1 0 3 0,-1 0 20 32,-6 0 9-32,2-2-9 0,-6 0 6 0,-1-3-18 0,-6-4-7 0,0-2 6 0,-2-4 3 15,-3-3-4 32,0-1-5-47,-1 2-3 0,-6-3-5 0,-1 1-2 0,-9 2-3 0,1 0-3 0,-6-2-2 0,0 1-54 0,2-2-22 16,6-4-59-16,3 3-40 0,3-2-90 0,6-2-238 0</inkml:trace>
  <inkml:trace contextRef="#ctx0" brushRef="#br0" timeOffset="117259.9309">6107 15949 388 0,'0'0'0'0,"0"0"143"16,0 0-49-1,0 0 16-15,0 0-30 0,0 0-3 0,0 0-6 16,0 0-38-16,0 0 5 0,55-32 30 15,-26 35-13-15,4 2-17 0,6 0-1 16,1-4-6-16,4-1-8 0,0 0-3 16,0 0-14-16,-4-4-4 15,-3 1-1-15,-4 2 1 0,-5-1-2 0,-3 2 0 16,-1 2-57 0,-4 2-27 15,-3 6-73-31,-2 2-35 0,-3-5-92 0</inkml:trace>
  <inkml:trace contextRef="#ctx0" brushRef="#br0" timeOffset="118079.9902">7303 15189 355 0,'0'0'0'0,"0"0"96"0,0 0 0 0,0 0 2 0,0 0-24 0,0 0-2 15,0 0-23-15,0 0-25 16,-39-62 34-16,46 112 12 0,0 17 1 16,-3 22 6-16,-4 11-13 0,0 4-22 15,-9 2 2-15,-4-2-2 0,-2-10-13 16,-1-6-7 15,1-13-14-31,2-8-5 0,0-9-3 0,3-13 0 0,3-6 0 0,4-8-34 31,3-8-33-31,3-7-38 0,9-6-112 0,2-8-9 0,1-4-141 0</inkml:trace>
  <inkml:trace contextRef="#ctx0" brushRef="#br0" timeOffset="119344.7169">2590 17130 367 0,'0'0'0'0,"0"0"160"0,0 0-76 15,0 0-3-15,0 0-28 16,0 0-18-16,0 0-4 0,0 0-21 16,0 0-9-16,-10-21-1 0,20 21 0 0,5 3 29 15,4 3-3-15,5 3-7 16,2-2-1-16,3 4 7 0,1-5-5 15,0 4-2-15,0-3-1 0,0 4-4 0,-3 0-3 16,-2-1-1 0,0 1-2-16,-4-3-3 31,-4 2 0-31,-1 3 1 0,-6-1 0 0,-1-2-1 31,-2 0 2-31,-6-1 0 31,-1 0 7-31,0-2 13 0,-6 0 13 47,-7-1 4-47,-3 6-12 0,-7 4-16 0,0 0-3 0,-5 5 0 0,-2 0 3 0,0-1 2 0,-1 4-2 0,2-3-4 16,0-3-7-16,3-1-2 47,-2-4-2-47,1-4 0 0,4-4 0 0,3 7 1 15,6-4-3-15,4-2-17 47,2-1-11-47,6-5-35 0,0 0-22 0,2 0-20 0,0 4-63 0,8-4 27 0,3-4 6 0,1-4-138 0</inkml:trace>
  <inkml:trace contextRef="#ctx0" brushRef="#br0" timeOffset="119680.1448">2912 17027 610 0,'0'0'0'0,"0"0"15"0,0 0-11 16,0 0-6-16,0 0 3 15,0 0 18-15,0 0 15 0,0 0-2 16,0 0 4-16,100 50 0 16,-58-39-5-16,6 2 3 0,0 4 2 0,1 2-1 15,-3 0-1-15,-4 5-8 0,-5-3-3 0,-9 2 2 16,-7 4-4-1,-9-4-1-15,-10 2 12 0,-2 1 9 16,-7-3 7-16,-14 3 6 16,-3 5-17-16,-9-3-15 31,-11 6-10-31,-7 5 1 16,-7 3-7-16,-5 5-4 15,-1 4 0-15,0 3-4 0,2-5-65 0,5-7-19 0,10-7-34 0,5-6-47 0,11-4 5 31,9-6-85-31,6-6-120 0</inkml:trace>
  <inkml:trace contextRef="#ctx0" brushRef="#br0" timeOffset="123129.9459">4631 17287 185 0,'0'0'0'0</inkml:trace>
  <inkml:trace contextRef="#ctx0" brushRef="#br0" timeOffset="123220.1375">5003 17279 775 0,'0'0'0'15,"0"0"-360"-15,0 0 361 0,0 0-2 16</inkml:trace>
  <inkml:trace contextRef="#ctx0" brushRef="#br0" timeOffset="123369.9981">5734 17221 382 0,'0'0'0'0,"0"0"-74"0,0 0 19 0,0 0 56 15,0 0-1-15,0 0 0 16,0 0 10-16,0 0-8 0,342-23-4 0,-301 24-102 16,-3-1 92-1,1 0-11-15</inkml:trace>
  <inkml:trace contextRef="#ctx0" brushRef="#br0" timeOffset="123489.7697">6561 17148 296 0,'0'0'0'0,"0"0"56"0,0 0 37 16,0 0-13-16,0 0-20 15,0 0-13-15,0 0-27 16,0 0-15-16,0 0-10 0,458 7-36 16,-406-14 6-16,0-5-61 0,-1-1-74 0</inkml:trace>
  <inkml:trace contextRef="#ctx0" brushRef="#br0" timeOffset="123890.142">7577 17115 510 0,'0'0'0'0,"0"0"74"0,0 0-45 0,0 0-23 0,0 0 1 15,0 0-7-15,0 0 0 0,0 0-92 16,0 0-2-16,461-49 51 0,-426 44 42 16,-2 3 2-16,-5 2 41 0,-2 2-28 15,0 2-12-15,1 0 21 31,1 0 21-31,4-3-28 0,2 1-7 0,-1-1 0 0,3-1-5 47,2 0-1-47,-1-1-2 0,6-3-1 0,-3-1 0 0,4-1-5 0,-3 4 2 16,1 1 2-16,1 1 2 0,-3 0 47 0,1 0 10 47,2 1 33-47,2 1-25 0,3 0-29 0,2-2-24 0,6 0-10 0,3-5-5 0,1-6-31 31,5 1-19-31,-3-3-5 0,2 1 12 16,-5 6 19 31,-2 2 11-47,-2 1 12 0,-5 2 2 0,0 1-49 0,-5-2-162 0,0 2-164 0</inkml:trace>
  <inkml:trace contextRef="#ctx0" brushRef="#br0" timeOffset="124990.0549">10953 16852 707 0,'0'0'0'0,"0"0"5"0,0 0-8 0,0 0 6 15,0 0 37-15,0 0-22 16,0 0 6-16,0 0 12 0,36 369 6 0,-36-309-9 16,-7 0-12-16,-5-3-9 15,-2 6-5-15,-6 0-6 0,3-8 0 31,-6-3 3-31,3-9-3 0,1-11 1 0,3-7 1 0,5-8-3 63,1-9 0-63,0-8 9 0,5-2 3 0,-2-18-11 0,-1-8 0 0,5-11-1 62,1-14 0-62,2-9 2 0,5-5 1 0,11-4-5 0,8 8 4 0,3-1 0 63,11 0 20-63,2 5 16 0,7-1 8 16,5 3 4-16,2 3-15 0,-3 3-11 62,3 7-2-62,-5 6-4 0,-6 11 0 0,-4 10-2 63,-10 7-11-63,-7 10-4 0,-4 3-1 0,-7 11 0 0,-6 7 16 0,-5 8-8 0,-5 2 4 62,-12 6 0-62,-8 1-4 0,-6 0-1 16,-6-1-4-16,-4-3-1 62,1-1 0-62,0-6-2 0,4-2 0 0,3-7 3 0,7-5-5 0,5-5-60 63,8-3 3-63,5-5-29 0,7 0-23 0,2-9-22 0,9 0-15 0,10-4-45 0,5-6-4 62,7-3-81-62</inkml:trace>
  <inkml:trace contextRef="#ctx0" brushRef="#br0" timeOffset="125529.8949">11692 16845 887 0,'0'0'0'0,"0"0"-26"0,0 0 26 0,0 0 19 0,0 0-13 0,0 0 11 0,0 0 10 0,0 0 7 0,0 0 11 0,-31 167 5 0,28-139-7 0,-1-1-14 0,2-6-16 0,2 0-7 0,3-6-1 0,9-3-1 0,1-6 1 0,3-3 0 0,2-3-1 0,3-11-1 0,4 0 1 0,0-8-1 0,5 0 0 0,0 0-3 0,-2-2 0 0,-5 6 3 0,-3 5-2 0,-7 4 4 0,-3 6 2 0,-3 1-6 0,-2 8 3 0,0 3 1 0,0-1-1 0,-2 3-2 0,-1 0 0 0,4-3-2 0,-2-2 0 0,3-2 1 0,1-5-1 0,4-2 5 0,3-2-3 0,3-8-1 0,4-3 0 15,-2 1-1 32,1 3 0-47,-5 6 0 0,-3 3-3 0,-3 7-4 0,-3 10 7 0,2 2 0 0,-1 1 0 0,-2-1-1 0,3-2-55 63,0-3-15-63,-2-6-10 0,2-1-12 62,-2-6 6-62,2-1 8 0,-2-1-17 0,3-9 17 0,-2 1 48 0,-3 0 19 63,2 0 13-63,-3 3 0 0,2 0 4 0,-1 6 10 0,0 0-11 0,2 8 1 0,-7-1 27 0,0 2-9 0,2 0-10 78,-2-1-1-78,0-4 2 0,0-3 3 0,0-1 6 0,1 0 14 0,5-6 40 0,1-4-28 0,3-5-19 0,2-1-3 0,-1 1 17 47,6 1-16-47,-2 2-12 15,-1 4-12-15,1 0-4 63,-2 4 0-63,-1-5-75 0,4 4 1 0,-3 1-63 0,0-1-140 0,-3 0-117 62</inkml:trace>
  <inkml:trace contextRef="#ctx0" brushRef="#br0" timeOffset="126709.8683">12243 16938 316 0,'0'0'0'0,"0"0"114"0,0 0 6 0,0 0-36 15,0 0-12-15,0 0 16 16,0 0-14-16,0 0 1 0,0 0 2 0,9-39-17 16,2 48 4-16,4 8 6 15,-1 6-14-15,2 5-11 0,-4 5 4 16,-3 2-6-16,-2-2 5 0,-1-2 0 0,-3-2-9 15,-2-4-8-15,-1-1-3 16,0 0-6-16,-4-8-4 0,-1-3 0 31,-1-1 0-31,0-4-7 0,4-5-4 0,-5 0 0 47,3-3 1-47,-3 0 4 0,0-6 2 0,2 1 2 0,3-7 1 0,2 3-6 0,8-5-8 0,9-6-1 0,10-3 5 16,10-5-1-16,6-3-1 47,6 2-1-47,-4 2-2 31,-4 5-3-31,-9 6 2 62,-3 2-1-62,-7 7-5 0,-1 3-23 0,-3 2-42 0,-1-1-65 32,1 3-15-32,-2 0-41 0,1 0-151 0,-3 0-114 0</inkml:trace>
  <inkml:trace contextRef="#ctx0" brushRef="#br0" timeOffset="127690.0166">13168 16937 715 0,'0'0'0'0,"0"0"88"0,0 0 33 16,0 0-22-16,0 0-22 16,0 0-21-16,0 0-7 0,0 0-5 0,0 0-14 15,-68-6-2-15,52 17 16 16,-1 6-7-16,0 0-2 0,2 5-1 16,-1 1-9-16,1 1-10 15,5 5-2-15,2 1-5 0,5-4-6 0,3 0-3 16,4-5 2-16,8-6 1 0,6-7-2 0,6-6 6 15,1-4-5-15,7-11 6 16,1-6 1-16,3-10-5 47,2-6 0-47,-1-7 0 0,0 0-2 0,-3-6 0 0,0-6 2 0,-2-5-2 16,-1-5-1-16,-4-2 0 0,-2-1 4 46,-3 1-5-46,-5-1 2 0,-2 4 1 0,-8 6-2 0,-2 11-5 0,-4 7 2 0,-1 11 2 0,0 11 2 16,-1 6 0-16,-6 11-2 0,0 3-10 16,-6 16 4 15,-2 10-1-31,-3 11 7 0,1 7 0 0,-1 7-2 0,3 3 4 0,2 2-2 0,1-1-3 0,3 2 4 0,1 1 0 0,2-4-4 31,6-1 5-31,0-10-2 0,0-5 0 0,10-6 1 47,1-7 0-47,2-7 0 0,3-5 0 0,0-8 0 16,3-3 0-16,4-5 0 0,1-5 5 47,2-7-2-47,0-3 2 0,0-3-3 0,-5-4 0 0,-2 2 2 0,-4 2-2 0,-3 4 0 0,-4 6 4 0,-5 2 2 15,0 6 0-15,-3 0-3 0,0 1-2 0,-4 8-2 0,-2 5 5 47,-4 5-4-47,0 0 0 0,3 0-1 0,2 1 0 0,5-1-2 0,5-2 0 16,5-4 1-16,8 1 0 0,-1-3 3 0,7-3 0 62,1 0 0-62,5-6 0 0,6-2-1 0,2 0 2 0,0-6 5 0,1-6-3 16,-3 1-1-16,-2-4 0 31,-4-1-2-31,-4 4-2 0,-2-3 2 0,-4-1-1 0,-5 0-1 0,-2-2 2 16,-4 4-4-16,-8 0-2 15,-1 0 3-15,0 0 0 0,-6-4 0 47,-6 2-6-47,-4-1-3 0,-3-1-11 0,-5 6 9 0,1 8 4 0,-3 4 3 0,2 11-3 0,0 6 5 31,4 3 4-31,2 5 14 0,8 0-14 0,6 0-2 63,4-3 0-63,9-3 0 0,4-2-3 0,8-3 4 0,1 0-1 0,2-5 0 31,1 2-32-31,5-6-14 0,-1-3-35 31,3 1-32-31,1-1-22 0,6-2-51 0,3 0-2 0,6-6-135 0</inkml:trace>
  <inkml:trace contextRef="#ctx0" brushRef="#br0" timeOffset="128309.8373">16545 16862 317 0,'0'0'0'0,"0"0"310"0,0 0-189 16,0 0-23-16,0 0 4 0,0 0-18 0,0 0-5 15,0 0-11-15,2-14-10 0,9 14-1 16,1-1-4-16,4 1-13 15,4 0-2-15,4 0-1 0,8 0-11 0,5 0-2 16,6 1-2-16,8-1-6 16,2 0-5-16,3 0 1 15,5-3 9-15,1 1-1 16,1 2 1-16,3 0-5 0,0 0-8 0,3 0-4 31,0 4-2-31,-3-3-1 47,-2 2-1-47,-2-2 0 0,-3-1 3 31,-1 0-2-31,-4-1-2 0,-3-2-9 0,-1-1-4 0,-9 3 1 0,-4-1-6 47,-6 2-20-47,-6 0 8 0,-8 4-13 0,-3 3-11 0,-4 1-7 0,-2-1-29 47,0 0-66-47,-5-2-35 0,-3-3-16 0,0 0-154 0</inkml:trace>
  <inkml:trace contextRef="#ctx0" brushRef="#br0" timeOffset="128825.1102">17907 16623 713 0,'0'0'0'16,"0"0"127"-16,0 0-31 0,0 0-2 0,0 0-12 15,0 0-6-15,0 0-43 0,0 0-21 16,0 0 2-16,-5-5 13 15,26 7 8-15,3 1 1 0,8 0-12 0,3 0-3 16,5 2-3-16,7 0-2 16,1 1 6-16,3 1 22 0,2 0-13 15,-2 6-10-15,1-1-6 16,-3 4-5-16,-3 1-2 0,-4 2-4 16,0 3-1-16,-3-3-1 46,-3 2 0-46,-4-4 1 47,-4-1-1-47,-9 0-4 0,-6-2 4 0,-9 2 7 0,-4 0 21 0,-10 3 13 0,-6 0-2 0,-5 2-7 16,-6 0-10-16,-2-2-11 0,-2 0-11 0,-4-1 2 47,-2 0-2-47,-4-2-4 0,-1 1-21 0,-5 1-11 0,0-5-14 0,-2 0-1 15,0-4-37-15,6 1-47 0,2-3-29 0,9-1-56 0,7-6-96 0,11-1-188 47</inkml:trace>
  <inkml:trace contextRef="#ctx0" brushRef="#br0" timeOffset="130095.025">21452 16741 609 0,'0'0'0'0,"0"0"115"0,0 0-22 15,0 0 4-15,0 0-26 0,0 0-17 16,0 0 1-16,0 0-11 15,0 0-10-15,-19-25-3 0,9 25 6 0,1 0-5 16,0 2-4 0,-6 3-7-16,-1-4-4 0,-6 4-5 0,-2 4-1 15,-7 1 1-15,-3 7 1 16,-3 7 0-16,-5 3-3 0,-1 4 0 0,6 1-5 16,3-3-2 15,7-1 0-16,7-4 1-15,7 0-2 0,11 0-2 0,3-1 0 16,14 4 0-16,5 0 21 47,7-3 6-47,6-2-5 0,9-3-6 0,7-5 3 0,4-5-8 0,6-6-3 31,4-3-2-31,0-1-4 0,-2-5 0 0,-4-1-2 47,-9 1 0-47,-5 0-96 0,-7 1 19 0,-9 0-22 16,-4-1-52-16,-6 1-34 0,-7-4-71 0,-4-1-255 0</inkml:trace>
  <inkml:trace contextRef="#ctx0" brushRef="#br0" timeOffset="131129.8861">22101 16139 597 0,'0'0'0'0,"0"0"164"0,0 0-88 0,0 0-8 0,0 0-9 16,0 0-2-16,0 0-22 15,0 0-21-15,0 0-11 0,20-28 18 16,-18 54 6-16,2 10 1 16,2 7 0-16,-1 9-2 0,0 4-2 15,-2 5-3-15,-3 1 0 0,0 0 3 16,0 1-3-16,0-2-6 0,-4-4-1 16,-2 1-5-1,2-5-4-15,-2-2 0 0,0-5-2 0,1-13-2 47,-1-1 1-47,2-9-1 0,0-5 1 0,3-7-2 0,0-3 0 47,1-7 3-47,0 1-3 0,0-2 8 0,3-9 3 0,7-4-6 0,10-12-2 0,2-3-1 0,5-3-4 0,6 3 3 0,-3 2 0 16,-3 7-1-16,-5 7 0 0,-5 10 13 0,-1 4-11 46,-3 12 5-46,2 5 8 0,-2 5 2 0,-1-2-10 0,-1 4-4 16,-1 0-1-16,3-2-1 0,1-5 0 16,4-5 0 15,7-6 0-31,0-8-1 0,7 0 0 0,1-5 0 0,-2-6 1 0,0 0 0 31,1-3-1-31,-2 3 0 0,-3-2 1 0,-2-1-1 0,-5 0 0 0,-3 5 1 31,-2-6-1-31,-5 3 3 0,-1 0-2 0,-4-2 2 0,-5 1-1 0,0-2 1 0,-3-2-1 32,-7 4 0-32,-3 0-2 0,-3 4 0 0,0 2 0 0,-2 5 0 0,-1 2-5 47,0 8 4-47,-1 8 1 0,2 3 0 0,5 3 8 0,5 3-4 15,2-1-2-15,6-1-1 0,0 2-1 0,11-4 0 47,4-1 3-47,1-4-2 0,3-1 1 0,3-5 0 0,1 2-2 0,5-7 0 16,2-2-32-16,3-3-28 0,3 0-31 0,6-6-41 62,1-2-76-62,4-3-9 0,1-4-121 0</inkml:trace>
  <inkml:trace contextRef="#ctx0" brushRef="#br0" timeOffset="131394.8352">23609 16754 911 0,'0'0'0'0,"0"0"65"15,0 0 29-15,0 0-40 0,0 0-30 0,0 0 0 16,0 0 4 0,0 0 17-16,0 0 13 0,-102 75-5 15,84-53-12-15,0 1-7 0,0 4-20 16,5-1-5-16,5 1-3 0,5-1 0 15,3-1-1-15,4 0-1 0,11-3 0 0,-1-4-1 16,6-4 0-16,1-3 0 16,2-1 0-16,3-4-6 0,1-2-34 15,-4-4-15 1,1 0-39-16,0-4-15 0,-8-2-37 31,0-4-77-31,-4-4-76 0,0-4-125 0</inkml:trace>
  <inkml:trace contextRef="#ctx0" brushRef="#br0" timeOffset="131740.0502">23953 16211 504 0,'0'0'0'0,"0"0"99"0,0 0-7 0,0 0 3 16,0 0-37-1,0 0-16-15,0 0 4 0,0 0-1 0,0 0 9 16,-44 466 6 0,44-398-12-16,0-1-14 0,-1-5-9 0,-2 0-15 15,1-11-5-15,-3-1-2 16,5-3-1-16,-2-11 0 16,-1-1 1-16,2-9-3 31,-5-7 0-31,5-2 0 0,-4-5-47 0,0-7-6 0,0-3-22 0,0-5 4 31,-2-10-31-31,-3-3-109 0,1-7-68 0,-4 0-64 0</inkml:trace>
  <inkml:trace contextRef="#ctx0" brushRef="#br0" timeOffset="131799.6732">23919 16823 864 0,'0'0'0'0,"0"0"273"0,0 0-166 0,0 0 7 0,0 0-40 0,0 0-30 0,0 0-37 0,0 0-14 0,0 0-5 16,577-398 2-16,-554 396-23 15,-15 2-50 17,-8 11-88-32,-5 5-35 0,-15 5-71 0,-8-1-298 0</inkml:trace>
  <inkml:trace contextRef="#ctx0" brushRef="#br0" timeOffset="131973.8352">24257 16884 829 0,'0'0'0'0,"0"0"138"0,0 0-24 0,0 0-1 0,0 0-80 0,0 0-21 0,0 0-6 15,0 0-3-15,0 0 0 16,152 190-4-16,-136-184-28 0,0 0-49 16,1-1-90-16,3-4-24 0,-2-1-32 15,1 0-25-15,2-4-20 0</inkml:trace>
  <inkml:trace contextRef="#ctx0" brushRef="#br0" timeOffset="132730.0835">25769 16702 716 0,'0'0'0'0,"0"0"100"0,0 0-35 16,0 0-8-16,0 0-3 15,0 0-2-15,0 0-19 0,0 0-4 0,0 0 8 16,-68-76 1 0,37 73 4-16,-5 3 7 0,0 0-6 0,0 7-3 15,3 3-6-15,3 4-13 0,5 2-8 0,4 1-9 16,10 2-1-1,7 4-5-15,4 7 0 0,14 3 3 0,10 1 1 16,8-1 1 0,9-5 1-16,2 2 1 0,1-6 0 0,0-2 8 15,-6 0 0 17,-6-3 6-32,-8-3 1 0,-9-2-3 0,-9-1-2 0,-6 1-1 0,0-5 2 31,-10 2 4-31,-6 0-3 0,-10 1-10 0,-11-3-3 0,-5 1 0 31,-4-4 0-31,-5-2-4 0,-4 0 0 0,4-4-29 0,0 0-27 0,7-3 2 47,8 0-1-47,11 2-31 0,10 0 3 0,7-4-12 0,7 4-58 0,2-1-23 0,11-4-98 0,7-3-249 16</inkml:trace>
  <inkml:trace contextRef="#ctx0" brushRef="#br0" timeOffset="133059.9173">26252 16848 798 0,'0'0'0'16,"0"0"67"-16,0 0-23 0,0 0-31 0,0 0-2 16,0 0 15-16,0 0 32 15,0 0-2-15,0 0 6 0,-143 42 3 16,122-28-27-16,1 5-18 0,4-1-8 15,6 4-7-15,0 3 0 16,9 1-1-16,1 2 0 0,10-1-1 0,3 1 0 16,10-2-1-16,0-3 1 15,7-2-1-15,4-4-1 16,-1-3 3-16,0-1-5 16,0-4-4-16,-4 1-26 0,-4-5-28 0,-4-3-14 31,-2-2-18-31,-5-8-44 0,-2-1-36 0,-3-9-149 0</inkml:trace>
  <inkml:trace contextRef="#ctx0" brushRef="#br0" timeOffset="133439.86">26344 16868 759 0,'0'0'0'0,"0"0"77"0,0 0-1 0,0 0 6 0,0 0-56 0,0 0-20 0,0 0-3 16,0 0-1-16,0 0-4 0,-107 165-29 15,117-155-2-15,5-4-12 0,1-4-19 16,6-2 8-16,4-7-7 16,3-1-12-16,7-2 34 0,1 2 39 15,4 2 4-15,-2 6 6 16,-1 0 11-16,-7 9 5 0,-5 3 8 31,-11 2 40-31,-6 1 25 0,-9 7-7 0,-4-1 9 0,-7 0 14 0,-3-4-48 16,-3 2-34-16,0-6-19 0,3-2-8 15,0 0 0 17,-2-6 0-32,3-5-1 0,1-3 3 31,3-10-2-31,6-4-4 0,3-2 0 0,10-2-27 47,10-4 25-47,8 0 4 0,6-3 12 0,6 3 2 0,1 3-10 0,2 5-8 0,1 6-39 15,1 4-73-15,-1 1-96 0,1-2-60 0,0 0-259 0</inkml:trace>
  <inkml:trace contextRef="#ctx0" brushRef="#br0" timeOffset="135129.6707">27125 16797 478 0,'0'0'0'0,"0"0"108"0,0 0-60 0,0 0 19 0,0 0-22 15,0 0-26-15,0 0-12 16,0 0 20-16,18 18 21 16,-2 10 3-16,3 8-7 0,0 2-2 15,1 1-4-15,-5 3-4 0,0-9 2 0,-4-2-2 16,-1-7-10 0,1-5-8-16,0-4-3 0,0-6-5 0,2-5 0 15,0-4 5-15,2 0 7 0,4-10-1 16,4-9-7-16,5-8-8 15,5-5-1-15,2 2-4 0,1 2 1 32,-3 6 0-32,-2 6-41 0,-4 4-11 0,-2 6-30 62,-3 2-58-62,-1 3 9 0,-2 0-70 0,2-4-150 0</inkml:trace>
  <inkml:trace contextRef="#ctx0" brushRef="#br0" timeOffset="135369.8951">27940 16767 846 0,'0'0'0'0,"0"0"111"0,0 0-18 0,0 0-27 0,0 0-34 0,0 0-22 0,0 0-4 15,0 0 8-15,0 0 11 0,-203 84 7 16,172-61 1-16,5 4-12 16,5-2-3-16,7 4-5 0,7 0-6 0,7 1-3 15,9-2-5-15,7-5 2 16,5-1 3-16,2-4-3 0,6-2 2 15,-2-6-3-15,3-1 0 0,0-4-25 0,-3-2 5 32,-3-3-15-32,-1 0-6 0,-4 0-27 0,-2-5-48 0,-4-4-9 31,0 2-22-31,-2-5-145 0</inkml:trace>
  <inkml:trace contextRef="#ctx0" brushRef="#br0" timeOffset="135509.6915">27849 16868 841 0,'0'0'0'0,"0"0"8"16,0 0 16-16,0 0 0 0,0 0-19 15,0 0-5-15,0 0 0 16,0 0 0-16,0 0-72 0,-196 211-28 16,206-205-43-16,8-4-46 0,8-2 14 0</inkml:trace>
  <inkml:trace contextRef="#ctx0" brushRef="#br0" timeOffset="135795.7152">28202 16925 602 0,'0'0'0'0,"0"0"136"0,0 0-30 0,0 0-47 0,0 0-16 0,0 0 13 16,0 0-5-16,0 0-14 0,0 0 4 15,66 102-7-15,-71-81-1 0,0-6-4 16,-1 1-14-16,-1 0-6 0,-1-3-4 0,0-3-3 15,-1-2 0-15,4-4 2 16,1-3-1-16,3-1 3 0,1-4 7 16,4-8-10-16,11-5-1 15,5-2 2-15,10-5 0 0,4 0-2 16,6-1 1-16,-1 3 2 16,-1 0-2-16,-2 5-4 0,-5 5-23 15,-2 2-51-15,-6 4-56 31,-2 1-26-31,-6 1-92 0,-7 1-357 0</inkml:trace>
  <inkml:trace contextRef="#ctx0" brushRef="#br0" timeOffset="136600.0425">29153 16634 538 0,'0'0'0'0,"0"0"142"0,0 0-56 0,0 0-10 0,0 0-33 16,0 0-3-1,0 0 13-15,0 0-7 0,0 0-10 0,84 3-6 16,-70-22-5-16,0-7-1 0,4-4 3 15,-4-2-12-15,0-5-2 0,0 0 2 16,-6-2-4-16,2-4-4 0,-3 0-5 16,-2 5 1-16,1 7-3 15,-1 13 0-15,-1 8-1 0,-1 7 1 47,-3 2 0-47,1 1-10 0,2 13-5 0,-2 9 10 0,2 12 4 0,0 11 2 0,0 4 4 0,3 8-4 16,-1 2 2-16,4 4 1 0,-4 2 2 15,-2 2 2 17,-2 0 2-32,-1-4 0 0,-6-4 0 0,-2-7 0 0,1-5-5 0,-4-8 1 0,2-5 1 31,-3-5-1-31,0-8 1 0,-1-5-3 0,-6-1 1 31,-1-6-2-31,-7-5 0 0,1-4 1 16,-8 0-3-16,-3-3-2 0,5-5-1 31,1-6-4-31,3-3-6 0,9-2 4 47,5 1 7-47,8 7 0 0,5 1 2 0,1 6 9 0,5 0 14 0,11 0-14 0,6 2-3 0,8 0 2 47,6-2-1-47,1 2-4 0,2-4-3 0,2 2 2 0,-5 4-3 0,1 0 0 0,-7 0 0 0,-3 0-53 0,1 3-42 31,-4 3-49-15,-2-2-42-16,3 0-63 0,2-3-9 47</inkml:trace>
  <inkml:trace contextRef="#ctx0" brushRef="#br0" timeOffset="137570.1054">24678 17212 429 0,'0'0'0'0,"0"0"153"0,0 0-70 15,0 0-10-15,0 0 2 16,0 0-7-16,0 0-5 0,0 0 8 0,0 0-1 16,-36-20-3-16,34 20 5 15,2 0-14-15,-1 0 0 0,1 0-38 16,10 1-15-16,5 4 19 0,8 2 20 15,8 1-9-15,3-1 1 16,5-1 9-16,3-6-6 0,5 0-8 0,-1-2-1 47,2-4-6-47,-6 3-7 0,-5 1-2 0,-8 1-6 0,-2 1-1 47,-9 0-7-47,-1 0 0 0,-4 0 1 0,-4 0-4 0,-4 0-3 0,-1-1-24 0,-1 1-23 15,-2 0-4-15,-1 0-4 0,-1 0-12 0,-5 0-43 0,0-3-78 0,1-1-65 0,3 4-20 16,0-3-225-16</inkml:trace>
  <inkml:trace contextRef="#ctx0" brushRef="#br0" timeOffset="138530.1486">30439 16899 685 0,'0'0'0'0,"0"0"15"0,0 0 27 0,0 0 15 0,0 0 9 16,0 0-31-16,0 0-6 15,0 0 0-15,0 0 0 0,-28 299 6 0,21-254 0 16,1-1-3 0,-1-5-10-16,-4-5-6 0,3-7-4 0,3-3 0 15,-4-8 9-15,1-5-7 16,0-1-4-16,-2-10 2 0,3-4 4 15,0-9 0-15,3-12-7 0,4-8-5 0,0-6-1 16,13-8 3 0,7-9 3-16,10-1-1 31,10-6 4-31,11-4 22 16,4 2 14-16,6 3 2 0,3 1-13 46,-2 11-4-46,-1 12-10 0,-7 15-8 0,-10 14-8 0,-10 9-9 0,-11 5-3 0,-8 8 1 0,-12 10 1 0,-3 4 6 0,-11 3 5 0,-7 4-2 47,-8-1-1-47,-10 2-2 0,-8-3-2 0,-8-1 1 0,0-3-4 0,-1 0-23 16,4-9 3-16,7-3-17 0,8-4-23 0,11-6-6 47,9-3-23-47,6-3-60 0,8-2 5 0,8-8-28 0,6-1-64 0,8-1-20 15</inkml:trace>
  <inkml:trace contextRef="#ctx0" brushRef="#br0" timeOffset="138714.7479">31162 16662 895 0,'0'0'0'0,"0"0"0"0,0 0 106 0,0 0-22 0,0 0-35 0,0 0-2 0,0 0-6 16,0 0-9-16,0 0 0 0,122 328-9 0,-107-297-17 15,6-8-3-15,0-5 0 16,0-1-6-16,0-11-28 0,1-3-39 16,-5-1-23-16,5-4-26 15,-2-7-47-15,-3-5-48 0,3-6-70 16</inkml:trace>
  <inkml:trace contextRef="#ctx0" brushRef="#br0" timeOffset="138944.696">31700 16863 515 0,'0'0'0'0,"0"0"188"0,0 0-93 0,0 0-2 0,0 0-25 0,0 0-12 16,0 0 23-16,0 0 9 0,0 0-33 16,-65 232-11-16,27-194 4 0,-4 8-16 15,-6-1-8-15,-2 4-4 16,0 1-10-16,-3 0-8 0,1-1-2 16,2 5 0-16,2 1 0 15,2-1-73-15,1 0-6 0,3-4-50 0,2-8-104 31,0-5-72-31</inkml:trace>
  <inkml:trace contextRef="#ctx0" brushRef="#br0" timeOffset="144209.9645">19115 6345 462 0,'0'0'0'0,"0"0"73"0,0 0-5 16,0 0 2-16,0 0 8 0,0 0-19 15,0 0 5-15,0 0-8 16,-3-248-11-16,6 237 2 0,1 6 4 0,0 5-26 16,-3 5-19-16,1 12 13 15,0 8 17-15,-2 12-6 0,0 11-4 16,0 6-12-16,-5 11-3 0,-2 6 3 15,0 2-1-15,3 7 0 0,1-2-3 47,3 4-3-47,0-1-1 0,-2 0-1 47,-3 2-4-47,-3 3 0 0,-3-2 1 0,1 2 2 0,0 0 2 0,-1-1 0 16,2 4-1-16,0 3-5 0,1 4 0 0,-2 0 2 47,2 4-1-47,3 0 0 0,-3 0 1 0,2 2 1 0,-1-2 1 0,0-1-1 31,-1 1-1-31,0-1 0 0,-1 3-1 0,0-2 1 0,1 0-2 31,-1 3 0-31,0-1 2 0,-1-2-2 0,0 1 0 0,1-2 0 0,2-2 2 0,-3 3 0 31,0-2 0-31,-1 6 1 0,-2 0 0 47,-3 1 1-47,1 2-5 0,1-1 2 0,-1-1 0 0,2-4-1 0,2-3 0 0,1-9 5 0,4-2 1 16,1-5 0-16,2-1-5 0,-1-2 0 0,2-1 3 47,-2 4-4-47,-2-2 0 0,0 3 11 0,-1-1-7 0,-2-4 0 0,-2 0-3 15,3-4 0-15,0-5 0 0,0-4 0 0,2-6 0 47,2-5-2-47,1-3 2 16,1-5 0-16,2-5-2 0,-1-2 2 0,0-1-1 0,-1 0 0 16,-2 0 0-16,-4 1 3 31,2 0-6-31,-2 2 6 0,0 2-4 0,1-2 0 0,0-3 1 0,2-2 0 0,1-6 0 0,2-2 1 31,0-4-2-31,0-5-10 0,1-3 9 0,0-5 1 47,1-3-3-47,0-5 3 0,2-1-9 0,4-2-7 0,2 0 10 0,1-4-2 0,1 0 3 0,5-4 7 0,-1 1-2 16,4-1-10-16,3 1 4 0,2 3 1 0,4-4 2 46,1 3 1-46,2 2-2 16,4 0 3 0,4 3 2-16,2-1 0 0,5 0 0 47,2-2-1-47,7 1 1 0,3-5 0 0,2-1-1 0,7 0 1 15,1 0 0-15,10 2-3 0,-1-2 3 0,8 0 0 0,-3 2 0 0,5 3 0 0,0 2 0 47,4 1-3-47,6 0 3 0,0 0 1 0,5 0-1 31,7 0 0-31,-1 0 2 0,10-5-2 0,3 3 1 0,-3-5-1 0,7-3 2 0,1 2-2 0,5 0 0 0,5-1 0 47,0 3 0-47,2 0 0 0,0 0 0 47,-2 1 2-47,1 3-3 0,-1 2 1 0,-1 0 1 0,5 2-1 0,-2 2 0 0,0 1 3 0,4-1-3 0,-3 0 0 0,0 1 4 31,1 0-6-31,-2-2 4 0,3 2 4 0,1 0 1 47,-1-3-3-47,1 5 3 0,-2 1-3 0,-1-2 6 0,0 2-3 16,-5-1-5-16,4-1 7 0,4 0-5 0,-1-1-2 0,-1 3 5 0,2-2 2 47,-7-2-8-47,-1 0 4 0,-1 4-3 0,-1-1-1 0,-2 2 3 0,2-2-3 0,-3 2-1 0,-2-4 0 0,0 0 3 31,0 2-4-31,-2-3 2 0,0 0 2 0,0-2-4 0,0-2 0 0,1 6 1 47,-2-5 1-47,0 5-1 0,-3-2 5 0,-3-1-4 0,1 3 3 0,-4-1-3 47,3-3-2-47,4 4 2 31,0 0 2-31,3-1-4 0,-1-3 1 0,-1 2 0 0,2-3 1 0,-3-1-1 0,1 1 3 0,-5 1-5 0,-2 2 4 31,1 3-1-31,1 3-2 31,-2-1 0-31,-1 3 1 0,-1-2 1 0,-1-4-1 0,2-2 0 0,-2-1 2 0,3-2-2 0,2-1 3 47,3 0-4-47,1-1 2 0,-3-4 1 16,5 3-2-16,-3-1 0 0,-4 3 1 0,-1 0-2 0,0 0 2 0,1 2-1 47,3 1 1-47,1-1 7 15,-1 2-9-15,-4 1 1 0,-6 1 0 0,-6-2 3 47,-6 2-5-31,-8 3 0-16,-4-5-7 16,-3 3-17-16,-1-1 0 0,-6-2-5 46,-1 1-21-46,-4-4-32 0,-6 4-29 0,-6-4-54 16,-8-1-30-16,-6 0-93 0</inkml:trace>
  <inkml:trace contextRef="#ctx0" brushRef="#br0" timeOffset="145375.1386">19258 5967 316 0,'0'0'0'0,"0"0"-30"0,0 0 37 0,0 0 25 16,0 0 5-1,0 0 20-15,0 0 41 0,0 0-8 0,0 0-1 16,-88-122 2-16,90 122-23 16,6 0-28-16,3 0-21 15,6 0 12-15,5 0 3 0,6 0-4 16,6 0-8-16,9 0 1 0,0 0 6 0,8 0-1 16,5 0 1-1,3 0-2-15,6 0-10 0,4-1-2 0,3-1-5 16,7-4 0-1,7 2-3-15,6 0 0 0,5-3 0 0,6 4-5 47,5-1 5-47,2-1 7 16,4 3-8-16,0 1 2 0,-2-1 2 0,4 2 0 0,3-5-1 0,5-4-2 0,12 1-2 0,9-5-2 47,5-2-1-47,9-3 1 0,-2-1-2 0,2 0 3 15,3 3-3-15,3 5 1 0,0 1 1 0,-1 5 0 0,-3 4 0 0,-7 1 1 47,-3 2 3-47,0 6-2 0,-4 1 4 16,5 1 0 0,4-1-3-16,6-1-1 0,3-3-2 0,6-5-2 0,5 0 2 0,2-2-1 0,7 1-2 0,-3 1 0 0,0 0 7 0,-5 0-2 0,-3 4 6 0,0-1-2 46,1 4-3-46,-2 1 1 0,4 1-2 0,-5-2-1 0,0-1 0 0,6-2-3 0,2-1-2 0,4-1 2 16,0 2 2-16,-6-3-2 0,-5 1 1 47,-3 1-3-47,-6 1 1 0,0 4 0 0,-3 0 2 0,-1 1-3 0,-6 0 2 16,-2 0 2-16,2-4-4 0,-1 2 1 0,8-4 1 46,-2 1 1-46,1-2 5 0,-1-2-3 0,-3 0-1 0,-2 0 0 0,-3 0-1 32,-1-5-3-32,-1 1 2 0,-2 1 0 0,-3-1-1 62,-9 3 0-62,0 0 3 0,-5-1-5 0,-1 2 4 47,1 0-1-47,-2 0-2 0,0 0 1 0,-3 0 3 0,-5 0-6 0,-10 0 5 16,-9 1-2-16,-1 0 0 47,-4 3-4-47,4-1-1 0,-3 0-2 0,-2-1 4 0,-2 2 0 0,-5-2-5 0,-7 2 7 0,-6-1 0 0,-8-2-14 15,-6 5-4-15,-9-3-5 0,-6-1-12 0,-8 2 5 31,-5-1-17-31,-7 0-31 0,-8 3-3 0,-5-2-14 63,-4 3-51-63,-5 1-64 0,-5 0-117 0</inkml:trace>
  <inkml:trace contextRef="#ctx0" brushRef="#br0" timeOffset="147879.9743">19414 7951 828 0,'0'0'0'0,"0"0"73"16,0 0 16-16,0 0-36 16,0 0-15-16,0 0 7 0,0 0 4 15,0 0-7-15,173-19-7 16,-128 28-11-16,-1-1 1 0,-3-2 7 16,-1 0-10-16,-8 0-6 0,-5 1-2 15,-2 4-4-15,-7-3-4 0,-5 4 0 16,-2-1 2-16,-5-2 0 0,-5 4 2 15,-1-4 4-15,-7 4 10 16,-6-1 3-16,-6 2-1 0,-5 0-6 0,-3 1 2 16,-6 1-1-16,-5 2-4 47,-2-1 0-47,-1 2 0 0,3 3-2 0,1-3 0 0,3-1-1 0,6 0-7 15,4-6-4-15,4-1-1 0,5-3-1 0,4-2 0 47,1-4 3-47,6 1-3 0,-4 0-2 0,0-3 2 0,3 3 0 0,-4 0-1 0,2 1 0 0,0-1 0 0,0 2-32 31,1-2-5-31,0-1-14 0,3-1-27 32,3 0-11-32,0-1-26 0,1 0-52 0,7-1-8 0,2-4 8 0,5-1-141 0</inkml:trace>
  <inkml:trace contextRef="#ctx0" brushRef="#br0" timeOffset="148284.6569">19852 7871 618 0,'0'0'0'16,"0"0"145"-16,0 0-59 16,0 0-24-16,0 0-5 0,0 0-26 15,0 0-26-15,0 0 19 16,0 0 11-16,30 17-4 0,-5-11 1 16,8 1-10-16,4 2-3 0,1-1 7 15,-2 2-5-15,-4 0-7 0,-5 2-2 16,-2 2 5-16,-7 2-1 0,-5-3 4 15,-6 1 2-15,-7 3 9 0,-1 0 10 16,-13 1-1-16,-5 2-4 16,-10 0-3-16,-3 2-10 15,-5 0-4-15,0 0-9 0,-4-1-5 16,3 3-2-16,-2-3-3 0,5-2 0 16,1 0 2 15,8-1-3-31,1-2-8 0,4 0-30 0,5-3-35 0,2-1-26 0,8-1-33 15,1 0-105-15,5-3-34 0,0-7-211 0</inkml:trace>
  <inkml:trace contextRef="#ctx0" brushRef="#br0" timeOffset="149414.6271">20394 8038 573 0,'0'0'0'0,"0"0"31"0,0 0 25 0,0 0-12 15,0 0-2-15,0 0 24 0,0 0-15 0,0 0 3 16,0 0-12-1,27 167-3-15,-27-104 4 0,0-3-2 0,-4 0 2 16,0-3 5-16,-5-3-9 16,-2-2-13-16,0-2-7 0,0-1-7 15,-1-4-8 1,-1 0-1-16,-4-3 0 0,-2 0-2 0,-1-3 1 31,0-2-1-31,2-5 1 0,-4-6-2 16,2-3 0-16,6-10 4 0,1-6-1 15,3-7 0-15,2-13 1 0,1-6-3 0,2-11 2 47,4-6-2-47,1-9-1 0,2-9 0 0,11-7 7 0,7-8-2 0,9-6 4 16,7-6 0-16,4-8 0 0,12-1-2 0,4 2 5 0,5 2 11 47,6 9 0-47,-3 8 5 0,-4 8 0 0,-8 14-7 0,-6 10-1 0,-9 8-2 15,-6 6-1-15,-6 8-3 0,-5 5 3 0,-5 6-1 16,-4 4-8 15,1 8-1-31,-9 13 3 0,-3 6 3 0,-7 6-4 16,-16 13-2-16,-8 0-3 0,-10 5-2 16,-6 2 3-16,-2-1-4 0,-5 0-2 0,-2-2 0 0,5-3 1 0,-2-6-67 31,7-6 13-31,6-11-8 0,9-6-31 0,10-9-12 15,3-8-28-15,12-1-66 0,-1 0-51 0,6-10-205 0</inkml:trace>
  <inkml:trace contextRef="#ctx0" brushRef="#br0" timeOffset="149989.8907">21164 7831 651 0,'0'0'0'0,"0"0"134"0,0 0-59 15,0 0 4-15,0 0 3 16,0 0-50-16,0 0-21 0,0 0 25 0,26 44 3 16,-15-16 7-1,3 4 0-15,0 2-12 0,6-4 1 0,-3-1 18 16,0-1-6-16,0-3-9 0,-1 1-12 15,-1-3-14-15,-3-2-8 16,-2-4-2-16,2-3-1 0,-3-3 0 0,2-4-2 16,3-1-37-16,-4-1-22 15,-1-5-52-15,0 0-21 0,-4 0-44 16,-2-4-29-16,1-6-73 31,-4-6-124-31</inkml:trace>
  <inkml:trace contextRef="#ctx0" brushRef="#br0" timeOffset="150260.1726">21563 7915 707 0,'0'0'0'0,"0"0"175"0,0 0-97 0,0 0-8 0,0 0 18 0,0 0-5 0,0 0-9 0,0 0-2 16,0 0-21-16,-142 259-9 0,104-200 8 15,-3-1-6-15,3 0-7 0,2-6-6 16,2-2-16-16,5 0-9 0,-1-1-5 0,3-2 1 15,0-6-1-15,1 0-1 47,2-3 0-47,2-5-22 0,7 2-21 0,-1-8-4 0,5-4-16 0,3-5-34 16,3-8-11-16,4-2-35 0,1-5-60 0,1-3 31 16,6 0-15-16,1-8-143 31</inkml:trace>
  <inkml:trace contextRef="#ctx0" brushRef="#br0" timeOffset="150660.3171">22045 7417 868 0,'0'0'0'0,"0"0"108"16,0 0-45-16,0 0 21 0,0 0-21 0,0 0-33 15,0 0-2-15,0 0 11 0,0 0-3 16,-15 185 10-16,13-113-3 16,1 4-2-16,-1 0 4 0,1-2-5 0,-1-2-3 15,2-4-7-15,-2-4-5 0,1-5-4 63,1-1-7-63,0-7-5 0,0-6-8 0,0-8-2 0,1-10 2 0,3-5 2 31,1-8-4-31,2-5-13 0,-1-4-24 0,-1-5-29 31,-1-3 6-31,-3-10-14 0,-1-5-62 0,-1-5-15 0,-8-5-42 0,-4-4-52 0,-6-6-97 47</inkml:trace>
  <inkml:trace contextRef="#ctx0" brushRef="#br0" timeOffset="150749.896">21834 8047 808 0,'0'0'0'0,"0"0"91"0,0 0-13 0,0 0 12 0,0 0-24 0,0 0-22 15,0 0-23-15,0 0-16 16,0 0-2-16,255 46-6 0,-223-47-118 16,0-9-40-16,-2-5-51 0,-2-8-82 0</inkml:trace>
  <inkml:trace contextRef="#ctx0" brushRef="#br0" timeOffset="151614.8417">22441 7567 788 0,'0'0'0'0,"0"0"111"0,0 0-58 0,0 0 25 0,0 0 10 0,0 0-21 0,0 0 0 0,0 0-12 16,0 0-6-16,22 249-5 15,-22-187-9-15,0-5-10 0,0 1-9 16,-4-1-9-16,-3-4-4 0,0-5-1 15,-1-2 2-15,-3-6 1 32,3-9 0-32,0-9-3 0,4-11 1 0,2-5-6 0,2-6 2 15,0 0-15-15,0-10-8 0,7-9 5 0,7-2 6 47,5-3 9-47,6 1 5 0,0 1-2 0,1 4-1 16,-1 9 2-16,-5 5 0 0,1 4-4 0,-4 6 5 0,-2 9-1 0,-3 4 0 47,-3 1 5-47,-1 1-5 0,-2-2 0 0,3 0 0 0,0-3 0 0,-2-5 0 0,6-4 0 0,-2-6 2 47,4-1-2-47,4-5-2 0,-1-4 2 0,0 2 0 46,0 1 2-46,-4 4-2 0,-2 2 0 0,-5 0-2 0,-3 10 2 0,-2 4 1 0,-1 2-1 0,-1 3 7 0,0 1-5 0,0-2 2 0,3 2-2 47,4-3-4-47,3-5 4 0,2-2 0 0,6-3-3 0,3-7 2 16,1 0 3-16,6-6-3 0,-1-4 3 0,0-1 0 0,0 0 2 47,-5-5 0-47,-5 1-2 0,-4 2-2 0,-7-1 3 0,-2 0-4 0,-4-2 2 0,0-2 0 15,-7 1-4-15,-5-4 0 0,-5 2-14 0,-5 5-9 47,-1 2-16-47,1 7-8 0,2 3 4 0,6 2 23 0,5 0 18 32,5 3 1-32,3 0-1 0,1-1 2 0,2 3-1 0,7-3 0 0,4 2 4 0,5-3-1 31,1-1-1-31,5 2 0 0,1 3 7 0,-2 1 3 0,0 4 7 0,0 1 13 31,0 0 1-31,-5 3 15 0,-2 2-9 0,-5-2-6 47,-2 2 0-47,-7 1 12 0,-2 1 5 0,0 1-14 0,-9-2-11 0,0 2-3 0,-4-2-11 0,0-4-6 0,2-1-4 0,-2-5 2 31,4-3 4-31,4-4-3 0,2 0 2 0,3-7-3 0,3-5-2 47,10-3-1-31,3-2 2-16,5-2 0 0,9-2 0 0,2-1 0 0,8 0-2 0,4 3 4 0,0 0-3 31,2 1-31-31,0 4-33 0,0 3-56 0,-3 5-63 0,-2 4-55 0,-7 1-118 0</inkml:trace>
  <inkml:trace contextRef="#ctx0" brushRef="#br0" timeOffset="152789.9613">23555 8211 601 0,'0'0'0'0,"0"0"67"0,0 0 37 0,0 0-30 15,0 0 1 1,0 0 2-16,0 0-46 0,0 0 31 16,-3 30 25-16,8-3-17 0,4 2-9 15,4 0 9-15,4 0-18 0,2 0-7 0,1-6-6 16,5 1-5 0,1-8-9-16,0-2-9 0,6-7-10 0,-5-1-3 15,4-5 0-15,1-1 0 0,-2-3-6 16,1-5-101-16,3-2-28 31,-2-3-107-31,1-4-288 0</inkml:trace>
  <inkml:trace contextRef="#ctx0" brushRef="#br0" timeOffset="154314.8519">26405 8108 834 0,'0'0'0'0,"0"0"13"0,0 0-12 16,0 0 57-16,0 0-11 0,0 0 7 0,0 0 4 15,0 0-2-15,6 354-6 16,-16-285-14-16,-4-1-1 0,-4-1 1 16,-2-2-7-16,-4-3-6 47,-3-2 4-47,-2-6-2 0,-2-4-15 0,2-1-4 0,-2-6-3 0,5-7-1 46,0-9 0-46,8-13 2 0,3-5-1 0,5-9 2 0,4-14 1 32,2-13-10-32,3-11-4 0,1-14 12 0,11-10-6 0,11-12 0 0,9-7 3 0,14-9-2 62,12-1-1-62,14 3 2 0,8 2 28 0,2 11-6 0,3 10 13 0,-4 10 12 47,-7 10-9-47,-8 10-12 0,-12 9-9 0,-8 8-5 16,-11 12-4-16,-9 6-6 0,-6 4-4 0,-10 10 2 0,-6 8 0 0,-3 7 3 0,-17 8-1 0,-10 4-4 31,-10 4-15-31,-11 0 7 31,-3-1-10-31,-4-6-25 0,5-1 14 47,5-7-10-47,2-10-20 0,13-2-42 0,10-11-17 31,8-7-72-31,12-1 0 0,1-14-146 0</inkml:trace>
  <inkml:trace contextRef="#ctx0" brushRef="#br0" timeOffset="154759.9385">27318 8116 825 0,'0'0'0'0,"0"0"0"0,0 0 47 0,0 0-7 0,0 0 10 0,0 0 17 16,0 0-3-16,0 0-8 15,0 0-4-15,-53 146-9 0,38-115-8 0,-1 2-2 16,2-2 0-16,4-3-13 0,5-6-3 0,3-3-5 15,2-3-3-15,5-8-8 16,7-5 4-16,3-3 3 0,4-6-2 16,2-8 0-16,3-2-1 15,4-4-5-15,1-1 0 16,3 1 4 15,-4 2-4-31,-2 2 0 0,-4 4 1 0,-4 3-1 0,-4 5-1 0,-5 1 1 0,-3 3 0 0,-3 5-3 16,1 4 7-16,-3 5-2 0,-1 2 4 15,0 2-6 17,0 0 0-32,0-4 5 0,0-3-7 0,3-3 1 47,3-2 2-47,3-2 0 0,1-3-1 46,3-1 5-46,0-1-2 0,2-3-2 0,-1-2 0 0,-2 0 0 0,-2 1-1 0,-1 0 0 47,-2 2 0-47,1 2-20 0,0-4-5 0,2 1-28 0,3-3-26 0,0-1 9 0,0 1-9 16,-2 0-45-16,-1-1-9 0,-2 2-8 0,-4-1-123 47,-2-1-100-47</inkml:trace>
  <inkml:trace contextRef="#ctx0" brushRef="#br0" timeOffset="155249.8724">27886 8179 640 0,'0'0'0'0,"0"0"119"0,0 0-11 0,0 0-17 0,0 0-37 16,0 0 4-16,0 0 17 0,0 0-8 15,0 0-20-15,43 87 6 0,-43-59-2 16,-3 2 2-16,-4-1-10 0,-3-4-14 16,0 0-9-16,2-3-4 0,-1-4-2 15,2-1-7-15,3-8-5 16,2 0 4-16,2-9-4 0,0 0-4 0,2-9 2 16,5-5 0-1,7-4-34-15,3-3 26 0,6-2-3 0,2-2-11 16,9 3 16-16,-4 2 2 0,1 6 0 31,-1 3 5-31,-12 7-2 0,3 4-5 0,-1 2 5 0,-3 6-17 16,2 3-60-16,1-1-29 47,-6 1-37-47,-1 0-89 0,0 1-32 15,-3-3-74-15</inkml:trace>
  <inkml:trace contextRef="#ctx0" brushRef="#br0" timeOffset="156714.7974">28525 8297 736 0,'0'0'0'0,"0"0"180"0,0 0-64 0,0 0-19 0,0 0-21 0,0 0-36 0,0 0-10 0,0 0-2 0,0 0-2 0,-78-12 1 0,53 26 5 0,3 3-7 16,-2-2-8-16,3 5-2 15,4 3-4-15,2 2-7 0,2 1-2 16,11 2 10-16,-5-3 6 0,6-4-3 0,1-1-3 15,7-7-3-15,6-2-1 16,6-5 0-16,7-6-1 0,2-7 1 16,11-4-2-16,-3-13-3 15,4-3-2-15,2-6-2 0,-1-7-37 47,7 2 15-47,2-5 0 0,-1-5-5 0,-3-2-3 0,-6-6 28 0,-3-3 3 16,-7-3 0-16,-7-6 0 0,-6-2 1 0,-4-4-1 0,-7 7 0 15,-1 6 3 17,-1 13-4-32,-1 16 2 0,-1 7 4 0,0 14-3 31,-2 5 5-31,-4 6-1 0,-6 6-6 0,-5 7 0 0,-3 10 1 31,-2 6-3-15,-1 8 4-16,0 7-1 0,2 8-1 0,3 4-1 15,1 4 0-15,4 3-1 0,0 1 4 0,-2-1-2 47,2 1 0-47,1-6 0 0,1-8 2 0,6-7-1 0,3-8 16 0,0-6-7 0,5-7-4 16,5-6-1-16,0-6-5 0,2-4 0 47,3-1 6-47,0-5-2 0,6-2 0 0,0-7 0 0,6-5-2 0,-1-5-4 0,3 0-17 15,-1-4 4-15,1 0-3 0,-4-2-2 0,-1 6-3 47,-5 3 17-47,-6 8 8 0,-7 5-4 0,-4 3-3 0,-2 3-1 0,-7 9 6 0,-1 6 0 0,-3 3 0 0,0 3 1 0,0 1 0 0,0 0 4 32,4 0-2-32,2-3-1 0,4-1 3 0,1-6-2 0,1-5-4 31,8-3 2-31,5-4 2 0,3-3-3 0,7 0 7 0,-1-6-5 0,3-1-3 31,1 0 2-31,-2 0 1 0,-1 1-2 0,0-2 0 47,-3 2 2-47,-1-2-3 0,-2 1 2 0,-1 1-1 0,0-2-3 0,-2-3 0 16,0 1-5-16,-1 0-12 0,1-2-6 0,-4 3-5 0,-4 0 11 0,0 4 17 46,-4 3 1-46,-2 2-1 0,-1 0 4 0,0 0 2 0,-4 0-1 0,4 2 3 0,-2 1 0 0,1-2-4 0,1-1 0 0,0 0-1 0,0 1 0 0,0 1-1 0,0-2-1 0,0 0-1 0,0 0 6 0,0 0-1 16,0 0-3 0,0 1 2-16,1-1 4 0,-1 0-2 0,0 0 6 15,2 0-1-15,0 0 2 16,1-5-4-16,1 0-5 0,-1 3-2 0,-2-3 2 31,1 3 2-31,-2-2-4 0,0 2 2 0,1 1 5 0,-1-1 0 16,0 0 1-16,0-2-5 0,0 2-3 31,-1-2 2-31,0 0 1 0,0 1-2 0,1 0 0 0,0 0 1 16,0 1-1-16,0 0-1 0,0-1 0 47,0 3-2-47,0 0 4 0,0 0-1 0,0 3 0 0,0 1 18 0,-6 3-12 0,2 3-4 15,-2 0 1-15,-2-1-4 0,1 4 1 0,-2-1 0 0,2 0 3 47,2 2-4-47,3-1 2 0,1 1 18 0,1 2-11 0,0-3-2 0,0 1 0 31,2 0 1-31,-1-3 10 0,4 2-4 0,2-5-3 0,-1 0-4 0,3-2-2 47,-3-2 0-47,5 0 0 16,1-4 4-16,5 0-3 0,1 0 2 0,4 0-4 0,3-1-2 0,-1-6 2 47,2 1-1-47,3-5-3 0,1 0 2 0,2-1 1 15,0-3-2-15,0 2 0 0,-3-2 3 0,-2-1-4 0,-2 1 2 0,-5 1 1 0,-5-2-2 0,0-1 0 0,-7 1-9 0,-2 0-9 0,-6-2-4 47,-4 2-1-47,-10 1-1 16,-4 2 11-16,-5 6 1 0,-3 5 7 0,-1 2 4 47,-2 3-1-47,4 11 4 31,3 3 9-31,1 6 2 0,7 3 5 0,1 0 9 31,8 5 7-15,5 1 7-16,10-1-3 15,10-2 2-15,5-2 0 0,7-5-18 0,3-1-11 0,7-5-7 47,1-3 3-47,2-2-8 0,1-3-45 0,-3-2-29 0,-3-1-61 0,-3-4-92 16,-1-1-129-16,-3-4-342 0</inkml:trace>
  <inkml:trace contextRef="#ctx0" brushRef="#br0" timeOffset="159585.0234">26912 15273 332 0,'-3'6'0'0,"1"2"29"0,0 1-4 16,-1 1 14-16,-3 0-18 0,-2-1 7 16,-1 2 4-16,-3-1 1 15,0 2 4-15,-2-1 6 0,-2 0 9 0,2 2 3 16,-6 2-17-16,4 0-11 0,-4 1-13 0,-3 3-5 15,-2-2 7 1,-6 2 12-16,-1 3-9 0,-3-2-8 0,-2 0 4 16,-8 1 3-16,-3-1-5 15,-4 1-6 1,-5 1-4-16,-1-4-2 0,0 1 1 0,-4-3 2 16,-1-1 5-16,-4-1 7 46,-6 0 5-46,2-1 5 0,-5 4 4 0,0 0-16 0,-4 1-5 0,-6-1-5 0,4 1-1 0,-5-2-3 32,-3 1 0-32,0-5 2 0,0 0-1 0,-2-3-1 0,2-2 0 0,-2-1 2 62,-1-3-3-62,-1 4 1 0,-1-5 0 0,1 2 1 0,-3-1 0 0,-2 2-1 47,-2 0 0-47,-1 1 0 0,-2 0 0 0,-1 0 0 16,-3 1 0-16,0 1 0 0,-2-2 0 0,0-1 0 0,1 3 0 0,1-6 0 0,3 2 0 0,-1-4 1 0,5 0-1 47,-2 0 0-47,0 0 2 0,-1-1-3 0,-4-1 1 15,-1 2 2-15,1-1 2 0,-1 1-1 0,-1 0-1 0,-3 3-3 0,-2 0 2 0,-2-1 0 0,3 0-1 0,-5 1 0 0,0-3 0 0,2 1 9 31,0 0 0-31,5-1-6 0,2 0 0 0,0-1-2 47,1-5 0-47,2 2-1 0,-3-2 0 0,1-4 1 47,-2 1-1-47,-2 1 0 0,1 0 1 0,0-1-2 16,1 0 2-16,1-3 3 0,3-4 0 47,2 0 3-47,3-4-3 0,1-4 1 0,-1-1-3 0,3-4 0 0,3-4-1 0,2 0-1 0,1-4 0 0,2 3 2 31,0 1-2-31,3 4 0 0,6 1 11 0,3 2 7 47,5 5 5-47,7-1-9 0,4 2-10 0,7 1-4 0,3 3 0 0,3 2 1 0,5 2-1 0,7 2-52 0,2 1-5 47,6 2-23-47,4 0-46 0,0 3 14 0,9 0-47 31,4-2-103-31</inkml:trace>
  <inkml:trace contextRef="#ctx0" brushRef="#br0" timeOffset="159960.0472">17441 15590 719 0,'0'0'0'0,"0"0"93"0,0 0-31 0,0 0 4 0,0 0-18 0,0 0-9 16,0 0 16-16,0 0-1 0,0 0 2 15,-17-189-14-15,26 146-7 0,2-6-3 16,2-2-14-16,-2-7-9 0,0-2-4 15,-3-1-1-15,-4 3 5 0,3 11 3 0,-3 10 5 47,3 12 13-31,-2 10-2-16,1 11-13 0,6 4-16 0,9 15-9 0,8 10 11 0,15 13 0 0,5 4 1 0,5 6 0 16,6-4-2-16,-1-6 0 0,1-9 1 31,6-6-3-31,0-9-17 0,4-5-24 0,3-3-47 0,0-3-46 0,3-1-85 31,-2-2-233-31</inkml:trace>
  <inkml:trace contextRef="#ctx0" brushRef="#br0" timeOffset="163950.0685">21116 14524 524 0,'0'0'0'0,"0"0"141"15,0 0-63-15,0 0-23 0,0 0 4 16,0 0 5-16,0 0-7 16,0 0-12-16,-40 6-4 0,40-1-19 15,-1 1-5-15,-1 4 21 0,0-2 1 0,0 4-6 16,-1-3 0-16,2-2-4 15,0 0-2-15,1-4-4 0,0-1-12 0,0-1-7 16,2-1 2 0,1-4 4-16,3-3 9 0,1-5 0 15,1-3 0-15,-2 1-5 0,0-1 3 16,-5 3 2-16,0 3 2 0,-1 4 6 0,0 3 10 16,-3 0-4-1,-3 2-15-15,3 0-3 0,-1 0-9 0,-1 0-2 16,2-1 2-16,0-1-3 0,-1-2 0 15,2-2-2-15,1 3 0 16,0-1 0-16,0 4 0 0,1 0-1 0,-2 0 0 16,1 0 0-16,-2 0-7 15,1 1 4-15,-1 2 5 0,-3 1 1 0,2 2-2 16,1-4 2 0,1-2-1-1,1 3-1-15,-2-3 1 0,3 0-2 0,0 1 0 0,0-1 0 0,0 2 0 0,-1 0-1 16,0 1-2-1,-1 8-5-15,0-2 4 16,0 6 5-16,-1-1 0 0,1 0-1 16,0-1 0-16,2-5 0 0,0 0-1 0,1-6-5 15,2-2-4-15,2-2 4 47,-1-4 7-47,-1-1 1 0,0-1 0 0,-3 4 0 16,0 4-2-16,0 0 0 0,0 0 9 0,-4 0-7 0,1 0-2 0,-2 3 0 0,1-2 1 31,3 2-1-31,1-3 0 0,0 0 2 0,0 0-2 0,0-7 0 0,0 2-53 31,1-5-48-31,1 7-40 0,0 3-89 0,-2 3-305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3:17:59.9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13675 1262 811 0,'0'0'0'0,"0"0"107"0,0 0-6 0,0 0-25 0,0 0-13 16,0 0-11-1,0 0-7-15,0 0-10 0,-113-39-17 0,91 45-6 16,-2 3-1 0,-6 5 4-16,-4 7-8 0,0 8-2 0,-5 7-1 15,0 3-2-15,1 7-3 16,1 4 2-16,6 3 1 0,4 3-2 16,6 1 0-16,9-2 0 15,6-5 0 1,3-5 0-16,5-6 14 0,6-6-3 0,7-6-3 0,6-9 2 15,4-3 5-15,6-8 1 0,5-5-1 47,5-4 6-47,6-12 3 0,2-9 5 0,6-7-1 0,2-11-10 0,-1-4 2 0,0-6 2 0,-8 1-3 16,-1-3-2-16,-5 1 4 47,-8-1 1-47,-6 0-2 0,-8 5-5 0,-7-1-2 0,-7 4-1 0,-6 11 1 31,-3 4 3-31,-10 8 2 0,-5 6-6 0,-4 3-2 0,-6 5-5 47,-3 5-8-47,-8 6 1 0,0 10-13 0,-6 9-28 0,0 7-9 0,1 3-21 0,6 4-34 16,7 1 0-16,8 3-37 0,7-2-91 0,11-4-19 0,3-5-153 0</inkml:trace>
  <inkml:trace contextRef="#ctx0" brushRef="#br0" timeOffset="975.0283">14078 1534 472 0,'0'0'0'0,"0"0"152"0,0 0-52 15,0 0-10-15,0 0-28 0,0 0-3 16,0 0 7-16,0 0-13 15,0 0-9-15,11-39 1 0,-11 39-10 16,0-3-6-16,0 3 5 0,0 0-7 16,0 0-13-16,0 0-12 15,3 6 4-15,0 5 15 0,0 0 4 16,3 6-4-16,-3 7-3 0,0-3 0 16,2 2-1-16,-1 2-2 15,3-4-7-15,-4 1-1 0,2-1 0 16,-1-4 1-16,-1 2 2 0,2-4-4 47,-1-2-2-47,2-1 2 0,-2-4-3 0,-1-1-1 0,0-2 3 0,0 0-1 15,1-1-3-15,0-1 4 47,-1-2-2-47,2 2 5 0,-2-2 0 0,0 0-3 0,1-1 2 16,0 0 5-16,0-6-4 15,2-2 2-15,3-3 0 32,-3-2-2-32,2-5-6 0,2-4-1 0,1 0 3 0,0-2-6 0,1 0 4 31,-3 8-2-31,-3 2-1 0,0 5 1 0,-4 5 0 0,0 3 0 47,-1 1 0-47,0 0 0 0,-1 7-16 0,1 5 18 0,4 8 2 0,-4 1-1 0,2 2-1 15,0-3 0-15,2-4-2 0,0 0 0 47,1-4 3-47,3 1 1 0,-3-5 1 0,2-2 2 0,3-6 3 16,1 0 5-16,1-5 6 0,5-5 5 0,0-2-6 47,1-9-10-47,3 2-6 0,-2-3-2 0,-1 2 0 0,0 1-1 0,0 2-2 0,-3-1-5 0,1 7-28 31,-2 0-31-31,-4 7-50 0,1 1-76 0,-2-1-52 47,-1 2-78-47,-3-2-341 0</inkml:trace>
  <inkml:trace contextRef="#ctx0" brushRef="#br0" timeOffset="1775.2315">14873 1498 829 0,'0'0'0'0,"0"0"69"15,0 0 23-15,0 0-26 0,0 0 5 0,0 0 9 16,0 0-30-16,0 0-5 15,44 88 4-15,-44-66-19 0,-1 3-5 16,-4-6 0-16,3-2-7 0,0 1-6 16,1-5-6-16,-2 0-3 0,1-3 0 15,1-1 0-15,0-8 0 0,1 1-1 16,0-2 0-16,0-8 5 16,0 0-3-16,7-7-6 0,1-7 2 0,9-1 0 15,5 3-5-15,4-6 4 16,6 2 1-16,3 4 0 15,-3 0-4-15,-6 13 3 0,-2 7-3 0,-3 0 2 16,-5 6 2-16,-3 10 0 16,-5-3-2-16,-1 4 3 31,0-1-2-31,-3-9 2 0,4 5 1 0,-4 3-2 0,5-7-3 0,2-1 3 31,0-1 0-31,4-6 0 0,3-1 1 0,0-4-2 47,3-3 2-47,0 3 0 0,3 1-2 0,1-6 2 0,1-1 1 0,-3-3-3 0,2-2 2 0,1 2 0 0,1-5-1 0,-1 2 0 0,-6-1 1 16,-2 0-1-16,-6 5 0 0,-3 3 3 47,-9-1-2-47,0 6 5 0,-7 2 6 0,-6 1 3 0,-2 4-14 0,-4 5-2 15,2 0-1-15,1 8 2 31,3 0 0-31,5-2-6 0,2 0 6 0,5 3 0 0,1-2-5 0,8 1 5 0,2-1 0 0,6-1 0 63,-3 3 0-63,8-4 4 0,3 1 8 0,-1-2 4 0,2-3 7 0,1 1-2 0,-7 0-11 47,-1 2-6-47,-6 0-2 47,-5 3 1-47,-3-1 1 0,-4-3-2 0,0 6 3 15,-8-4 3-15,1-1 6 47,-8 2-8-47,4-6 1 0,3 0-7 0,-2-6 0 0,3-1 11 0,5-4-6 0,2-7-4 0,4-6-2 0,11-2-15 31,4-1 14-31,8-5-4 0,11 1-3 0,8 0-5 63,8-2-9-63,5 0-41 0,6 1-33 0,4 0-64 0,2 7-102 0,7 0 34 47,-1 5-108-47</inkml:trace>
  <inkml:trace contextRef="#ctx0" brushRef="#br0" timeOffset="2594.9966">17223 1389 656 0,'0'0'0'0,"0"0"90"0,0 0 2 0,0 0-5 16,0 0-21-16,0 0-14 0,0 0-9 15,0 0-11-15,0 0-14 0,-67-43-6 16,47 41 4-16,-5 2 3 16,-4 0-5-16,-3 2-2 0,-4 7-2 15,1 0-4-15,2 4-2 0,5-2 1 0,6 2-1 16,4 0 2 0,5 0 0-16,3 5-4 0,7 0-1 15,3 2 2-15,10 4 3 0,8 1 6 0,5 4 2 47,7-2 1-47,3-1 2 0,0-3 4 0,-4-3 3 0,-3-6-2 0,-8 0 2 16,-5-3 0-16,-5 1-1 15,-6-3 3-15,-2-5 8 0,-2 2 4 0,-6-6 9 47,-4 6 1-47,-2-1-26 16,-11-2-13-16,-6 2-5 0,-3-3-3 0,-2 2 0 0,2-4-2 0,3 0-51 0,4 0-12 47,6-6-55-47,6-1 5 0,6-2-38 0,3-5-107 15,6-6-35-15,5-7-173 0</inkml:trace>
  <inkml:trace contextRef="#ctx0" brushRef="#br0" timeOffset="2975.1923">17617 819 873 0,'0'0'0'0,"0"0"130"16,0 0-48-16,0 0-44 0,0 0-15 15,0 0 15-15,0 0 5 16,0 0-19-16,0 0-10 0,-33 161-9 16,31-120-1-16,2 1 0 0,0 0 3 15,0-1 6-15,2 0 7 0,-2-1-2 16,1-5-4-16,-1 3-4 0,0 1-4 0,0-1 0 15,0 1 0 1,0 0-2-16,3-3 5 31,0-4 3-31,1 6 1 0,0-3-3 0,2-2-5 0,-3 2-3 0,1-5 0 0,-1-5 1 16,0-5-3-16,0-4 0 16,0-6 4 15,1-4-6-31,-3-2 3 0,2-3 0 0,-1-1 0 0,1-1 0 0,1-7-2 0,0-1-9 15,2-4-13-15,-4-5-16 0,3 1-44 0,1-6-59 0,-1-1-75 63,0 0-115-63,1-4-128 0</inkml:trace>
  <inkml:trace contextRef="#ctx0" brushRef="#br0" timeOffset="3241.8309">17900 1338 938 0,'0'0'0'0,"0"0"7"16,0 0 3-16,0 0 154 0,0 0-70 0,0 0-5 16,0 0-21-16,0 0-22 15,23 196-15-15,-20-169-14 16,2-8-2-16,-1-3-6 0,2-1-3 16,-1-7 0-16,-1 0-5 0,0-2 1 0,0-6-1 15,-3 4-2-15,2-3-73 0,-1 0 17 16,1-1-32-16,1-7-7 15,-2-5-36-15,0-4-48 0,-2-2-8 0,0 1-117 16</inkml:trace>
  <inkml:trace contextRef="#ctx0" brushRef="#br0" timeOffset="4130.3107">17651 1569 302 0,'0'0'0'0,"0"0"140"16,0 0-83-16,0 0-9 0,0 0-3 16,0 0 19-16,0 0 20 0,0 0-17 15,0 0-23-15,-11 108 5 0,11-103-4 16,0-4 2-16,0 1 8 0,0-2-4 0,0 0-20 15,0 0-1-15,0 0 9 16,-3 0-2-16,0-1-13 0,-2-5-7 16,1-3-2-16,1 0 4 15,-1-2-3-15,0-3 2 0,3 0-3 16,1-8 0-16,0-1-2 16,5-4 0-16,5-2-8 0,3-3 2 31,2-5-1-31,4 2-3 0,3 2 3 0,1 4-1 0,-1 8 2 31,-1 2 5-31,-1 6 2 0,1 1 5 0,2 3 0 0,-2 6-7 47,-3 3-4-47,0 0 1 0,-2 5 0 0,-3 8 3 0,1 1 7 0,-3 8-1 16,-1 5-4-16,-1-3 0 0,-2 0-2 31,-2-2-4-16,-1-4 0-15,-2 2-3 16,-2-3-1-16,0-1-2 0,2 0 1 0,-2-7-3 0,2-1 0 0,0 0 2 0,-1-3-3 0,1 1-36 0,-1-1-11 47,0-4-29-47,0 5-6 0,2-5-38 0,-3 1-40 0,4-2 1 31,4-2 13-31,-3-1-65 0,6-6-56 0</inkml:trace>
  <inkml:trace contextRef="#ctx0" brushRef="#br0" timeOffset="4400.0025">18303 1349 713 0,'0'0'0'0,"0"0"117"0,0 0-22 16,0 0-12-16,0 0-28 0,0 0-2 16,0 0 16-16,0 0-17 15,0 0-2-15,-13 122-10 0,8-82-4 0,-1 4 6 16,-3-1-10-16,3 0-11 0,0-2-11 0,0-7-3 15,-1-4-1-15,1-5-3 16,-1-4 0-16,4-5-1 16,0-5 0-16,2-4 0 0,-1-6 1 15,1 2-3-15,-1-3 0 16,0 0-16-16,0-2-31 0,0-9-24 16,2-4-13-16,0-3-40 0,2-2-49 15,3-2-43-15,0 6-202 0</inkml:trace>
  <inkml:trace contextRef="#ctx0" brushRef="#br0" timeOffset="4675.245">18387 1116 763 0,'0'0'0'0,"0"0"196"0,0 0-66 16,0 0 2-16,0 0-25 0,0 0-37 16,0 0-31-16,0 0-32 0,0 0-9 0,-4-43-12 15,9 51-28-15,1 5-7 0,2 1-38 16,-4 5-76-16,-3 2-37 15,-1-4-104-15</inkml:trace>
  <inkml:trace contextRef="#ctx0" brushRef="#br0" timeOffset="5129.9681">18613 1409 688 0,'0'0'0'0,"0"0"83"0,0 0 5 0,0 0 16 0,0 0-22 16,0 0-32-16,0 0 3 16,0 0-6-16,0 0-14 0,-98 539-4 15,79-489-4-15,-3-3-1 0,3-3-2 16,-1-7 1-16,1-5-3 16,1-5-7 15,0-7-6-31,2-4-3 0,5-5-2 0,5-8 1 0,2-5 7 0,3-14-19 0,1-13-17 15,0-18 11-15,8-12 4 0,7-9-2 0,7-10 4 63,9 0 1-63,9-4 1 0,10-2 5 0,9 5 1 16,1 5-2-16,2 5 5 0,-1 11 8 0,-3 10 15 31,-6 11 8-31,-4 12 3 0,-13 10-2 0,-4 4-7 15,-11 6-8 1,-10 5-15-16,-6 10-2 0,-4 5 4 0,-10 2 1 47,-11 11-2-47,-11 8-5 0,-7 4 0 0,-10 6-88 0,-7 4-7 0,1-4-83 0,-8 2-36 0,-11-4-96 16</inkml:trace>
  <inkml:trace contextRef="#ctx0" brushRef="#br0" timeOffset="5925.2596">12335 2371 564 0,'0'0'0'0,"0"0"28"0,0 0 51 0,0 0-7 0,0 0-14 15,0 0-10-15,0 0 4 16,0 0 1-16,358-6-11 0,-279 6-5 16,6 0 6-16,11 0-12 0,7-4-13 15,8 0-4-15,7-4-9 0,8 3-2 47,4 0 0-47,6 2-2 0,3 3 2 0,-2 0 3 0,5 0-1 0,-1-3 3 16,7 0 4-16,7-6 4 15,6-2 1-15,9-3 0 0,7 0 4 0,4-3 0 32,10 0-2-32,9 1-3 0,9-3 5 0,10 0-8 0,-2 1-7 0,-1 0-5 31,-2 2 0-31,3 0 0 0,1 0 2 47,1-2 0-47,-4-3 1 0,-2 0 5 0,2-2 5 0,2 3-1 0,-3-2 1 15,-7 4-4-15,-8 2-6 47,-7 1-4-47,-6 6 0 0,-7 1 1 0,-10 2-1 0,-14 1 0 0,-17 4-14 0,-15 1-16 0,-17 0-17 32,-14 0-6-32,-8 1-29 0,-17 4-69 0,-16 1-24 46,-8-1-58-46,-19-1-273 0</inkml:trace>
  <inkml:trace contextRef="#ctx0" brushRef="#br0" timeOffset="7575.0521">2496 3498 717 0,'0'0'0'0,"0"0"34"0,0 0 30 16,0 0 1-16,0 0-16 15,0 0-32-15,0 0-3 0,0 0 31 16,0 0 5-16,39 65-3 0,-41-10-8 0,-10 11-17 15,-9 4-9 1,-4-1-4-16,1-4-2 0,-1-4-3 0,2-7-2 16,4-6 0-16,8-8 3 15,6-8-3 17,5-2 0-32,8-7 1 0,10-4 2 0,10-3 1 0,10-4 14 0,15-4 12 0,12-8-4 0,7-2-11 15,2-7-5-15,-1-4-6 0,-7-4-4 47,-6 6-3-31,-7-2 2 15,-7 1-2-31,-6 4-56 0,-11-1-37 0,-8 0-32 47,-10-1-60-47,-7-4-43 0,-6 0-138 0</inkml:trace>
  <inkml:trace contextRef="#ctx0" brushRef="#br0" timeOffset="7675.466">2920 3946 826 0,'0'0'0'0,"0"0"-6"0,0 0 66 0,0 0 5 0,0 0 12 0,0 0 16 0,0 0 9 0,0 0-14 0,0 0-24 0,280 150-16 15,-277-127-15-15,-3 0-16 0,-10 4-4 16,-9 0-2-16,-7 5-5 16,-6 1-4-16,-3 1-1 0,-3 5-2 0,4-2-47 15,3-1-46-15,4-2-53 16,5-8-76-16,6-2-134 15</inkml:trace>
  <inkml:trace contextRef="#ctx0" brushRef="#br0" timeOffset="8375.0842">4447 4157 270 0,'0'0'0'0,"0"0"-25"0,0 0 25 15,0 0 0-15,0 0 0 0,0 0-1 0,0 0 29 16,0 0 13-16,0 0 17 0,85-84 11 0,-78 77-5 15,0 1-6-15,-4 0 31 16,-3 1 6-16,0 2 1 0,-1-1-5 16,-2 3-22-16,-4-4-9 15,-1 1-9-15,-3 1-15 0,-6 2-9 16,-3 1-8-16,-7 0-4 16,-3 0 3-16,-4 4 4 0,-2 6-1 15,0 3 1-15,-4 8 0 31,-1 6-9-31,-3 7-6 0,2 3-1 0,5 3 0 32,7-1 4-32,11-6 3 0,11 1-7 0,8-1-1 31,6 0-2-15,14 2 3-16,6-7 5 0,9-4 11 0,5-3-2 0,4-6-1 0,6-5 6 0,4-1-5 0,1-8-11 31,0-1-8-31,-2 0 1 0,-3-1-4 0,-5-4-56 47,-5-2 1-47,-2-2-22 0,-8 0-29 0,-1-4-12 0,-7 0-53 0,-1-5-130 0,-6-6-166 47</inkml:trace>
  <inkml:trace contextRef="#ctx0" brushRef="#br0" timeOffset="8795.2943">4899 3430 776 0,'0'0'0'0,"0"0"97"0,0 0-41 0,0 0-48 0,0 0 33 16,0 0 19-16,0 0-1 0,0 0-9 0,22 298-9 16,-14-213-10-16,-5-3-1 0,-3-3-4 15,0-2-1-15,-5-5-2 16,-4-7 1-16,-1-5-7 0,0-7-5 47,2-6-4-47,3-7-3 15,3-7-2-15,-2-12 0 47,4-8-1-47,0-9-1 0,6-4 1 0,5-12 9 0,4-12-1 0,12-8-7 0,1-3-6 0,6 0-2 31,0 8 6-31,0 11-2 0,-9 9-4 0,1 9 9 63,-6 14 0-63,-3 8 11 0,-2 6 2 0,-2 5-8 0,-1-2-5 0,-1 2 0 0,4-5-4 0,1-3 0 0,6-1-44 0,4-7-40 0,3-2-80 0,-5-2-3 47,-1-3-27-47,-4 0-258 0</inkml:trace>
  <inkml:trace contextRef="#ctx0" brushRef="#br0" timeOffset="9240.3284">5941 4305 823 0,'0'0'0'0,"0"0"59"0,0 0 17 15,0 0-27-15,0 0-29 16,0 0-11-16,0 0 10 0,0 0 17 0,0 0-2 16,-109 55 6-16,90-17-1 15,5 3-15-15,3 4-8 0,5 0 5 16,6-1-5-16,1-4 0 0,10-5-1 15,6-6 3-15,4-8-3 16,4-8 1-16,6-9 2 0,4-5 2 0,5-15 7 16,3-8-11 15,1-9-6-31,0-8 2 0,-6-4-3 0,-4 1-3 0,-10 0 3 0,-7 1 8 31,-12 3-3-31,-5 1-7 0,-11 1-2 0,-7 11-4 31,-9 7-2-31,-3 8-26 0,-6 12-11 0,-1 5-23 0,-1 12-22 0,3 5-31 32,2 3-72-32,8 1-16 0,5-3-178 0</inkml:trace>
  <inkml:trace contextRef="#ctx0" brushRef="#br0" timeOffset="9845.3819">6351 4250 589 0,'0'0'0'16,"0"0"92"-16,0 0-2 0,0 0-31 15,0 0 1-15,0 0-12 0,0 0-12 0,0 0 3 16,14 1 14-16,-9 4-14 16,2 3 5-16,-3 1 0 15,3 4-14-15,-2 4-7 0,2 1 0 16,-2 4-6-16,1 4-3 0,0 3 3 0,2 0 0 16,-4-3-5-1,2-4 1-15,0-3-4 0,2-4-1 0,1-7 0 16,0-2 2-16,-3-4 4 0,1-2 3 47,3-3-5-47,2-5 3 15,3-5-6-15,3-3-1 0,2-4-5 47,-1-2 0-47,3 3-2 0,-3 2 0 0,-5 8-2 0,-4 2-1 0,-4 7 2 16,-1 4-13-16,2 12 9 15,-3 5 6-15,0 3-1 32,2-1 1-32,-3-2-2 0,2-4 0 0,0-5 0 0,4-5 0 31,1-4 0-31,3-3 5 0,4-5 2 47,1-10-4-47,2-4 2 0,-2-3-5 0,1 1 0 15,-3 3 1-15,-2 0-1 0,-4 7 0 0,-1 2-55 0,-1 0-29 47,-1 6-97-47,3 0-71 0,-2-1-120 0</inkml:trace>
  <inkml:trace contextRef="#ctx0" brushRef="#br0" timeOffset="10125.2626">7169 4179 905 0,'0'0'0'0,"0"0"16"0,0 0 53 0,0 0 3 16,0 0-6-16,0 0 6 0,0 0-31 0,0 0-9 15,0 0-7-15,-15 274-3 16,7-243-7-16,2-6-8 0,5-8-3 15,1-8-1-15,0-8-3 0,4-1 0 0,6-6 14 16,5-13-4 0,6 0-2-16,5-7-2 0,3 1-2 15,1 4 8-15,0 4 19 0,-4 6 10 16,-3 10-9-16,-5 1-17 16,-3 12-13-16,-3 2 3 0,-1 5 1 31,-2 4-5-31,-4-1 4 15,0-2-10 17,-2 1-81-32,-2-1 16 0,-1-1-41 0,-7 4-101 0,-6 0 7 0,-12 4-98 0</inkml:trace>
  <inkml:trace contextRef="#ctx0" brushRef="#br0" timeOffset="11375.2474">2496 5397 585 0,'0'0'0'0,"0"0"130"0,0 0-30 0,0 0-48 15,0 0-40 1,0 0 11-16,0 0 23 0,0 0-2 0,0 0-11 16,-14 158-10-16,2-109-7 15,-2 2-4-15,-3-3-6 0,1-1 0 16,0-1-4-16,0-4 1 16,2-3-3-16,5-5 0 0,5-5 0 15,4-6 2-15,4-1-2 0,12-4 22 0,7-4 0 16,3-2 6-16,8-2-6 15,4-5-10-15,3-3-1 32,1-2-3-17,0 0 1-15,1-7-2 47,-3 0-2-47,-2-1-2 0,-4 0-2 0,-5-1-2 0,-6 2-42 0,-6-1-56 0,-5 0-29 47,-7-3-37-47,-5-2-194 16</inkml:trace>
  <inkml:trace contextRef="#ctx0" brushRef="#br0" timeOffset="11455.1323">2796 5807 503 0,'0'0'0'0,"0"0"174"0,0 0-66 0,0 0-19 0,0 0 3 0,0 0-7 0,0 0-10 0,0 0-23 0,0 0-17 15,389 121-10-15,-384-96-8 0,-5 3-4 0,-10 2-1 16,-4 0-4-16,-9 1-4 15,0 0-5-15,-4-3-46 0,4 0-39 0,0-1-59 16,3-2-74-16,4-4-86 16</inkml:trace>
  <inkml:trace contextRef="#ctx0" brushRef="#br0" timeOffset="12105.5862">4560 5851 715 0,'0'0'0'15,"0"0"116"-15,0 0-46 0,0 0-10 16,0 0-17-16,0 0-12 16,0 0-2-16,0 0 4 0,0 0-2 0,-223 30 6 15,184-11 1-15,-3 4-9 0,4 5-4 16,3 3-5-16,4 4-3 15,10 0-1-15,7 2-11 0,9 2-2 16,5 2 0-16,2 3-5 16,10-4 3-16,7-2-1 0,10-1 0 31,4-8 17-31,12-4-4 0,4-3-7 0,4-10-1 0,1-1-3 16,-5-6-4-16,-4-5-46 0,-1 0-24 46,-7-9-45-46,-1-5-3 16,-5-4-19-16,-1-7-91 0,-4-6-71 0</inkml:trace>
  <inkml:trace contextRef="#ctx0" brushRef="#br0" timeOffset="12475.163">4780 5503 843 0,'0'0'0'0,"0"0"0"15,0 0-2-15,0 0 20 0,0 0 7 0,0 0 15 16,0 0 8-16,0 0-8 16,0 0-7-16,69 383-17 15,-68-322-6-15,-1-2 0 0,0-5-5 16,-7-4 1-16,2-6-1 47,-2-4-1-47,0-8 0 0,1-10-4 0,3-9 0 0,2-7 6 0,1-6-5 0,0-6 3 0,7-7-1 0,3-4-6 47,4-4-4-47,6 1 7 0,2 3 0 0,-1 5 0 0,2 10 26 0,-2 2-4 0,-6 10 13 15,2 9-6-15,-4 2-9 0,-1 4-8 0,1 0-2 47,-2 0-4-47,1 1-4 0,-1-2 1 0,1-2-1 0,-1-4-4 0,1-1-51 0,5-1-39 0,-2-1-110 31,0-2-54-31,1 2-169 0</inkml:trace>
  <inkml:trace contextRef="#ctx0" brushRef="#br0" timeOffset="13125.2876">5837 6072 680 0,'0'0'0'0,"0"0"75"16,0 0 8-16,0 0-27 15,0 0-19-15,0 0-5 0,0 0-5 0,0 0-3 16,0 0 9-16,-59-28 0 16,41 36-4-16,1 1-2 15,-5 2-7-15,-1 3-6 0,-1 3-8 16,-5 0-2-16,3 4-2 0,-2-2-1 16,4 5 1-16,2-2-1 0,6 3 1 15,-1-2 0-15,7 0 1 0,4-6-3 16,5-2 0-16,2-5-1 15,11-1 1-15,3-9 0 0,9 0 5 16,6-3-4-16,4-7 2 0,7 2-4 47,-1-1 2-47,3 7 0 0,-2 2 1 0,-5 11 0 16,-4 8 1-16,-6 8 3 46,-5 4 10-46,-5 8 1 0,-5 4 1 0,-5 0 5 0,-6 1-2 0,-5-2-8 32,-5 1 0-32,-4 3-3 0,-3-2-1 0,-6 0 5 31,-7 1-5-31,-5-3-1 47,-4-3-2-47,-2-5-1 0,-3-6-3 0,1-4 0 0,0-8 1 0,6-6-2 0,4-10-2 0,8-8-50 0,4-16-8 0,8-10-15 0,13-7 28 0,4-5 11 47,15-2-21-47,8-6-33 0,6 0-39 0,6 0-68 0,-1 4-64 0</inkml:trace>
  <inkml:trace contextRef="#ctx0" brushRef="#br0" timeOffset="13395.0731">6246 6003 652 0,'0'0'0'0,"0"0"78"0,0 0 24 0,0 0-31 0,0 0-21 0,0 0 1 0,0 0-1 0,0 0-13 0,0 0-8 15,43 213-7-15,-51-190-6 0,1-2-2 16,-6-1-3-16,2-4-5 0,-4-2-2 0,3-4 0 16,3-4-1-16,4-6 3 15,3-7 7-15,2-6-5 0,2-8-2 16,12-4-5-16,7-4-2 0,10-5 0 15,5 0 2-15,4 1-1 32,3 1 0-32,1 5 0 0,-3 3 25 0,-3 7-25 0,-4 4 0 0,-5 6-54 15,-4 3-72-15,-2 2-13 0,-4 2-66 47,-4 0-237-47</inkml:trace>
  <inkml:trace contextRef="#ctx0" brushRef="#br0" timeOffset="14395.2687">6891 6059 302 0,'0'0'0'0,"0"0"74"0,0 0 31 16,0 0 14-16,0 0-34 15,0 0-15-15,0 0 6 0,0 0-16 16,0 0-13-16,-28 344-5 0,14-302-11 16,-1-1-5-16,-1-3 0 0,1-2-9 15,-4-1-6-15,2-1-4 16,-1 1 0-16,-1-5-6 0,-1-1 1 16,0-2 0-16,1-5 0 31,0-2 0-31,3-5 0 0,2-5 0 0,6-5 1 0,2-2-2 0,2-2 2 47,4 1-3-47,0-2 0 0,0 0 2 0,0 0-1 0,0 0 0 0,0-3 4 0,0-3-5 0,0-4 0 0,1-6 0 15,3-3 2 17,5-6 3-32,3-4-2 0,4-7-1 0,5-8-1 0,5-7 0 0,5-7-1 15,7-7 0-15,5-7 19 0,8-5 2 0,8-2-3 47,6 0-3-31,2 2 1-16,3 6 2 0,-2 5 8 0,-4 7 11 31,2 7-1-31,-7 6-9 0,-4 9-6 47,-3 9-10-47,-13 14-6 0,-10 6-6 0,-8 8-3 0,-13 15 2 0,-8 8 2 0,-14 9 0 47,-16 6 9-47,-11 6-5 0,-7-1 1 0,-2-1-1 0,-4-4-6 0,7-1 4 0,-2-6-1 15,3-2-2-15,2-2-89 0,3-4 25 0,6-3-57 47,5-3-56-47,4-5-103 0</inkml:trace>
  <inkml:trace contextRef="#ctx0" brushRef="#br0" timeOffset="19580.2172">14494 8108 749 0,'0'0'0'0,"0"0"80"0,0 0 8 0,0 0-22 16,0 0-13-16,0 0-6 0,0 0-15 15,0 0-8-15,-138-54 1 16,106 54 1-16,0 2-2 0,-3-1-2 16,-2 5-6-16,0 0 0 0,-4 1 0 15,2 3-3-15,-3 3-4 0,-1 4-3 16,4 3 4-16,1 4-1 0,5 0 2 15,5 2-4-15,5 1-4 32,3 1-1-32,9 0 2 0,9-1-5 0,2 0 1 0,12 0 0 0,9 2 4 15,10 0-2 32,6 0 1-47,9-2-2 0,1 0 0 0,1-3 3 0,-4 0-1 0,-4-4-1 31,-5 2 5-31,-9-1 2 0,-6 0 0 0,-8-1 4 0,-4-4 2 32,-8-2 7-32,-1 0 15 0,-14 0 6 0,-3 1 5 0,-12 1-21 0,-4 0-12 31,-8 0-1-31,-5-1 1 0,-3-1-8 16,-5-1-2-16,3-2-2 0,2-3-2 15,2-1-1-15,7 0 0 0,5-4 0 0,8 2-28 47,9-4-5-47,6 1-17 16,6-2-34-16,6 0-13 0,1 0-63 0,2 0-148 0,10 0 68 0,9-6-49 0</inkml:trace>
  <inkml:trace contextRef="#ctx0" brushRef="#br0" timeOffset="19885.4614">14902 8541 885 0,'0'0'0'0,"0"0"57"0,0 0 16 16,0 0 13-16,0 0-25 0,0 0-17 0,0 0 0 0,0 0-1 15,0 0-15-15,-261 64-2 0,218-37-1 16,4-2-5-16,6 6 1 0,7-2 7 16,7-2-8-16,9 1-5 15,10 1-6-15,5-1 0 0,10-1 0 0,7-1-6 16,2-2 2-16,9-4-1 0,1-1-3 0,4-6 1 15,4 0 0 17,0-6-2-32,-3-1 0 0,4-2 0 0,-7-2-102 0,-1-2 5 0,0-2-18 15,-4-3-94-15,-1-4-15 0,-7-3-180 47</inkml:trace>
  <inkml:trace contextRef="#ctx0" brushRef="#br0" timeOffset="20050.286">14933 8694 773 0,'0'0'0'0,"0"0"106"0,0 0-34 0,0 0-13 0,0 0-6 0,0 0-18 16,0 0-17-16,0 0-15 15,0 0-3-15,-351 200 0 0,349-187-141 16,3-1-22-16,12-5-89 0,5-7-272 15</inkml:trace>
  <inkml:trace contextRef="#ctx0" brushRef="#br0" timeOffset="20425.3512">15478 8001 749 0,'0'0'0'0,"0"0"107"0,0 0-63 0,0 0 21 0,0 0 2 16,0 0-39-16,0 0-5 0,0 0 10 16,-55 82 11-16,39-33-2 0,2 5-1 15,-2 9-1-15,3 4-9 0,3 1 4 16,-1 2-2-16,4-2-5 0,0-2-4 15,4-4-8-15,1-6-10 16,-1-5-5-16,3-7 1 0,3-4 2 16,2-6-6 15,-2-8-5-31,3-8-16 0,-2-7-28 0,2-6 0 0,-3-5-24 0,-3 0-54 0,0-10-14 16,-4-5-67-1,-8-5-242-15</inkml:trace>
  <inkml:trace contextRef="#ctx0" brushRef="#br0" timeOffset="20515.1175">15170 8612 968 0,'0'0'0'0,"0"0"20"0,0 0 40 0,0 0-22 0,0 0-21 0,0 0-15 16,0 0-4-16,0 0-103 0,0 0-104 0,453-31-174 16</inkml:trace>
  <inkml:trace contextRef="#ctx0" brushRef="#br0" timeOffset="21580.3729">16301 8233 618 0,'0'0'0'0,"0"0"57"0,0 0 25 16,0 0-12-16,0 0-27 0,0 0 0 0,0 0-5 16,0 0-1-16,0 0-2 15,55-51 1-15,-46 69 3 0,-2 4 5 16,1 6-9-16,-4 4-8 0,1 2 1 15,-3 0-6-15,-2 4 0 0,0 0-8 16,-9 4-5-16,-2-1-4 0,-4-3-1 16,-4-2 5-16,1 0 0 15,-2-4-2-15,0 0 0 0,2-4-2 32,2-4-2-32,5-2 1 0,3-4-5 0,5-4 1 31,1 0 0-31,2-4 0 31,1-2 0-31,6 1 0 0,1-2 0 0,2-1 3 47,1-5 1-47,5-1 4 0,1 0 8 0,5-9 3 0,4-5-1 0,6-7-6 16,2-5-5-16,6-5-1 0,2-4-7 0,4-3 2 0,-3-4 1 0,1 0-2 46,-3 0 0-46,-4-3 5 0,-3-3-6 0,-2 3 2 32,-6-5 0-32,0 2-2 0,-6 3 1 0,-3 1 0 62,-3 10-1-62,-4 6 1 0,-4 6 0 0,-2 9 2 0,-3 4 0 0,-1 7 1 0,0 2 15 31,-4 11-2-31,-5 13-16 0,-2 16 0 0,-7 14 0 47,1 7 5-47,3 1 1 0,3 1-1 0,6-6 0 0,5-6 2 0,3-5 0 0,7-8-5 0,4-10-1 47,3-2 0-47,-2-6-1 0,0-5 0 0,0-4-16 0,1-1-21 0,1-3-14 47,3-2-15-47,2-4-35 0,-4-1-85 0,4 0-26 0,-2-8-57 16,-6-4-242-16</inkml:trace>
  <inkml:trace contextRef="#ctx0" brushRef="#br0" timeOffset="21825.2435">17378 8178 536 0,'0'0'0'0,"0"0"169"0,0 0-31 0,0 0-39 0,0 0-3 0,0 0-19 0,0 0-42 0,0 0-18 0,0 0 15 0,0 53 3 0,-6-19 1 0,0 2 8 0,-1 7-1 0,-1 1 0 0,0 1 2 0,-2 3-4 0,-2-3-9 16,4 1-7-16,-1-5-7 16,2-3-6-16,0 0-2 15,3-6-3-15,3-4-1 0,1-1-4 16,0-4-1 0,0-6 0-16,0-3-2 31,1-3-4-31,2-2-25 0,0 0-29 0,2-2 2 0,-3-4-21 0,1-1-35 0,0-1 6 0,0-1-16 0,-3 0-55 0,0-1-62 15,-2-4-135-15</inkml:trace>
  <inkml:trace contextRef="#ctx0" brushRef="#br0" timeOffset="22065.1013">17020 8901 643 0,'0'0'0'0,"0"0"188"0,0 0-64 16,0 0 0-16,0 0-18 15,0 0-34-15,0 0-8 0,0 0 7 16,0 0-16-16,294 25-14 0,-258-30-16 16,0-3-17-16,-5 1-5 0,-5 0-4 15,-2-4-4-15,-5 4-17 0,-6 0-22 16,-2-2-5-16,-7-1-24 0,-2-1-19 15,-2-4-16-15,-2-2-36 16,-6-2-79-16,-3-5-139 0</inkml:trace>
  <inkml:trace contextRef="#ctx0" brushRef="#br0" timeOffset="22295.0286">17044 8310 895 0,'0'0'0'0,"0"0"79"0,0 0 4 0,0 0-2 0,0 0-27 16,0 0-20-16,0 0-9 0,0 0-8 16,0 0-12-16,477-39-3 0,-430 40-2 15,-2 5 0-15,-4 3-116 0,-7 1-66 16,-6-1-35-1,-6-2-202-15</inkml:trace>
  <inkml:trace contextRef="#ctx0" brushRef="#br0" timeOffset="22780.3503">17941 8324 638 0,'0'0'0'0,"0"0"106"0,0 0-21 16,0 0 3-16,0 0-7 16,0 0 0-16,0 0 0 15,0 0-20-15,0 0-8 0,34 242-6 16,-36-203-13-16,-7 2-8 0,-3-1 0 0,-2-1-4 16,-1-1-5-1,-1-2-4-15,2-3-5 0,2-3-4 0,2-7-2 16,6-4 0-16,3-5-1 0,1-7-1 47,0-6 0-47,7-1 5 0,6-7 6 0,7-11 2 0,8-9-8 0,5-11-4 0,8-6 3 47,1-10-4-47,7-5 0 0,2-2 0 0,2-4 4 0,-1 5-6 46,-4 6 3-46,-8 9 0 0,-13 12-2 0,-9 9 2 0,-13 7 25 47,-5 5 27-47,-12 5-30 0,-8 3-19 0,-7 4-8 0,-9 3-22 0,-6 10-35 47,-11 6-38-47,-6 5-33 0,-7 8-69 0,-8 5-112 0,-6-2-176 16</inkml:trace>
  <inkml:trace contextRef="#ctx0" brushRef="#br0" timeOffset="23380.3193">12880 9676 484 0,'0'0'0'0,"0"0"172"0,0 0-56 15,0 0-31-15,0 0-32 16,0 0-28-16,0 0 4 0,0 0 14 16,51-34 14-16,-15 32-11 0,8 2 0 15,12 0 3-15,10 0-7 0,11 0-10 16,9 0-10-16,11 2-8 16,12 0-7-16,12 0 3 0,12-2 2 31,8 0-5-31,11-2 1 0,9-5 6 0,15-2 13 0,9-1 15 0,18-5-15 15,9-1-5 1,9-2 4-16,14-1-6 47,13-5-12-47,14-1-5 0,9 3 1 0,7-7 3 0,9 5-2 0,0-1 0 16,2 2-6-16,-5 5 2 0,-9 1 0 0,-8 2 2 46,-13 2-5-46,-15 4 4 0,-14 4-4 0,-20 1-94 32,-10 3-18-32,-18 1-44 0,-21 1-131 0,-24 3-137 62</inkml:trace>
  <inkml:trace contextRef="#ctx0" brushRef="#br0" timeOffset="43010.2622">2021 11245 747 0,'0'0'0'0,"0"0"11"15,0 0 57-15,0 0 8 0,0 0-6 0,0 0-5 16,0 0-17-1,0 0-27-15,-1-35-17 0,5 35-4 16,4 0 0-16,6 2 8 0,8 2 0 16,3 2-3-16,9 0 1 15,4 0 3-15,4 3-2 0,3-2-1 16,4 1 0-16,1 2-1 0,3 2-4 16,3 1 2-16,-3-3-1 0,-4 3-1 0,-6 2 0 15,-11-3 1 1,-7 1-2-16,-7 1 0 0,-8 2 2 0,-8 3 4 47,-6 4 30-47,-9 2 6 0,-9 3 1 0,-7-3-6 0,-2 0-10 0,-7 0 2 0,-2-3 2 0,-4 3-2 15,-2-2-9-15,-4 2-6 16,-2 2-4-16,2-4-7 31,0 1-1-31,6-2-2 0,4-4 0 0,8-5 0 0,9 0 0 0,8-7-52 31,7 0-1-31,5-3-34 63,3-1-31-63,1-2-35 0,8 0-31 0,7-2-29 0,4-11-95 0</inkml:trace>
  <inkml:trace contextRef="#ctx0" brushRef="#br0" timeOffset="43380.142">2630 11196 845 0,'0'0'0'0,"0"0"160"0,0 0-98 0,0 0-48 0,0 0-25 15,0 0 18-15,0 0 6 0,0 0 3 16,0 0 2-16,153 13 5 0,-104-2-8 15,2 4 2-15,-6 1 2 0,0 3 2 16,-8 4-1-16,-6 2 5 16,-9 1-5-16,-8 0 7 0,-6 1 17 15,-8 1-3-15,-4 0-4 0,-10 2 0 16,-10 1 6-16,-9-1-5 16,-3 0-6-16,-4-3-14 0,1-2-3 0,2-5-4 0,3-4-3 46,2-6-7-46,2 0-2 0,1-5-52 0,2-1-8 0,2 1-42 0,2 0-48 32,6 4-66-32,1 0-141 0,3-2-226 0</inkml:trace>
  <inkml:trace contextRef="#ctx0" brushRef="#br0" timeOffset="55755.4285">4898 11468 657 0,'0'0'0'0,"0"0"70"16,0 0 17-16,0 0-15 16,0 0-6-16,0 0 7 0,0 0-13 0,0 0-5 15,-97-43 0-15,80 40-6 0,-2-1-4 0,1 0-5 16,-3 1-15-1,1 1-7-15,-3 2-6 0,-2 2-2 0,-3 5-6 16,-1 3-1-16,-2 5 0 16,0 2 1-16,5 2-3 0,2 5 5 15,3 1-4-15,4 5 1 16,5 3-1 15,7 2 1-31,5 1 2 47,4-1 6-47,12 0 5 0,5-8 4 0,6 0-4 31,6-7-2-31,2-4 0 0,6-3-6 0,-2-5 0 0,2-6-4 0,2-2 0 47,-3 0-2-47,-4-4-4 63,-2-3-53-63,-2-2-3 0,-2-6-33 0,-5-1-23 15,-1 0-51-15,-7-1-97 0,-3-2-99 0</inkml:trace>
  <inkml:trace contextRef="#ctx0" brushRef="#br0" timeOffset="56115.311">5158 10860 804 0,'0'0'0'0,"0"0"88"0,0 0 4 0,0 0-48 0,0 0-21 0,0 0 8 0,0 0 24 0,0 0-5 16,0 0-25-16,26 241-10 0,-17-183 4 15,-6 4 5-15,0-2-5 16,-3-2-1-16,0-3-4 0,-5 0 1 0,1-3-1 16,-5-4-2-1,4 1-3-15,-1-7-2 0,-1-4 0 0,2-4-1 0,0-7-2 47,0-8 2-47,2-3-3 0,-3-4-1 31,5-6 3-31,0-5-1 0,1-1-3 0,0-2 5 0,3-11-2 0,6-6-3 0,5-4 3 0,7-7-4 0,6 2 0 32,-1-1-2-32,1 8 2 0,-1 8 0 0,-2 2 0 31,-3 8 7-31,-2 3 1 0,0 0 4 0,-4 13-1 0,3 1 10 0,-6 7-3 47,-2 1 0-47,-1 1 7 0,-4-1-12 0,2-2-8 0,0-3-3 0,2 0 2 15,3-4-8-15,3-3-67 0,1-2-2 47,2-2-19-47,6-4-79 0,3-1-8 0,3 3-126 0</inkml:trace>
  <inkml:trace contextRef="#ctx0" brushRef="#br0" timeOffset="57449.9157">6295 11483 523 0,'0'0'0'0,"0"0"112"0,0 0 0 0,0 0-52 16,0 0-30-16,0 0-15 0,0 0 18 15,0 0 15-15,20 45-6 0,-15-15-6 16,-2 5 2-16,-2-2 6 0,1 5 1 16,0-5-13-16,-2-4-2 15,3 1-5-15,-3-6-7 0,0-3-4 16,-6-1-4-16,2-8-2 0,0-2-2 16,0-6 1-16,3-1 1 0,0-3 0 15,1 0 5-15,-1-6-2 0,1-6-8 16,0-5-3-16,8-5 0 0,7-1-3 15,3-2 5-15,3 2-4 0,2 5 1 16,1 7 1-16,-1 5 5 0,0 4-1 16,-1 4 5-16,-4 8-3 15,-4 3 4 17,-3 3-1-32,-4 4 3 0,-5-1 4 0,-2 0 3 0,-3 0-1 0,-4-6-4 46,4-1-5-46,1-5-3 0,0-5-2 0,2-2 0 0,0 0 4 0,0-9 3 0,0-3-9 32,1-3-4-32,5-2-2 0,8 0 3 0,3 0-3 31,3 2-1-31,2 2 6 0,0 9-2 0,2 4 1 0,-2 0 2 0,-2 4 2 0,-1 9 1 47,-1 0-1-47,-3 3-1 0,2-2 0 0,-1 0-2 0,-2-3 1 0,4-5-2 31,-1-1 0-31,4-4 4 0,0-1-2 63,3-3 0-63,-4-6 0 0,3-2-1 0,0-1 0 0,0 0-1 31,-2 0 0-31,0 0-5 0,-4 2 5 0,-3 1 0 0,-6 3 0 0,-3 3 1 15,-1 2-4 1,-4 1 2-16,0 3-2 0,0 2 4 0,0 7 6 0,-6 1-2 0,-2 6-3 0,-1 0 3 47,-1 3-4-47,1 1 1 0,6 0 0 0,2-1-1 0,1-1 0 0,6-3 0 0,6-2 4 0,3-7-2 0,4-3 3 0,3-6 0 31,1-6 0-31,5-8 3 0,2-6 1 0,0-5 1 47,-1-2 0-47,-5-1-2 0,-6 2-3 0,-3-2 3 0,-8 6 1 47,-6-3 3-47,-2 1-2 0,-10 5-5 0,-7 2-4 0,-7 5-1 16,-3 8-2-16,2 4-19 0,-2 9-10 0,3 7-12 15,7 1-14 16,5-1-30-31,7-3-47 0,6-2-125 0,3 0-59 32,7-2-207-32</inkml:trace>
  <inkml:trace contextRef="#ctx0" brushRef="#br0" timeOffset="57796.3298">7703 11601 936 0,'0'0'0'0,"0"0"96"0,0 0-19 0,0 0-56 0,0 0-13 0,0 0 11 0,0 0 9 0,0 0 11 0,0 0 3 0,-199 163-7 0,187-134-5 0,3 4-4 0,7-2-4 0,2-5-4 0,5-1-6 0,5-8-8 0,6-5 2 0,4-3-1 0,3-8 3 0,3-5 6 0,7-9 4 0,1-9-3 0,-1-6-4 47,6-5-6-47,-4-2-1 0,0-5-2 15,0-4 1-15,-3-2-2 0,-4-8 0 0,-1-2 1 0,-5-8-1 0,-5-5-2 32,0-8-20-32,-6-3 6 0,-5-2 2 0,-1 10 10 0,-5 13 2 0,0 12 1 0,-10 20 0 0,-2 8 5 15,-4 15 2-15,-2 7-5 0,-7 15-4 16,-3 13-3 15,-2 16 4-31,2 11 2 0,5 12 0 0,8 7 3 0,9 1-2 0,6 1-1 31,1-7 2-31,11-5-3 0,5-6 0 0,0-7 0 47,5-8-53-47,-2-7-35 0,3-8-27 0,4-5-27 0,2-4-32 0,6-4-44 0,3-4-112 0</inkml:trace>
  <inkml:trace contextRef="#ctx0" brushRef="#br0" timeOffset="59350.2369">10402 11223 458 0,'0'0'0'0,"0"0"65"0,0 0 18 0,0 0 41 16,0 0-47-16,0 0-6 15,0 0 5-15,0 0-15 0,0 0-6 0,32-87-15 16,-32 98-24 0,0 10 16-16,-2 5 17 0,-9 12-11 0,0 8-10 15,-6 5-6-15,2 2-5 0,5 0-2 0,0-9 9 16,9-4-4-1,3-10 0-15,14-4 4 0,6-7-6 0,5-5 0 16,8-7-2 15,3-7-2-31,5 0-6 0,1-7-2 47,-1-6-2-47,-2-3-3 0,-3-4-2 16,-6-6-136-16,-4 2 33 0,-4 0-52 0,-4-3-14 0,-6 3-69 47,-5-7-93-47</inkml:trace>
  <inkml:trace contextRef="#ctx0" brushRef="#br0" timeOffset="59485.081">10772 11169 782 0,'0'0'0'0,"0"0"127"0,0 0-45 0,0 0-16 0,0 0 14 0,0 0-17 16,0 0-12-16,0 0-9 0,0 0-10 0,-108 476 0 15,96-411 0-15,3-4-10 16,3-6-13-16,4-6-9 15,2-8 0-15,0-6 0 0,8-13-91 0,7-12 14 32,4-10 2-32,9-10-22 0,8-12 27 31,4-1 0-31,0-10-53 0,3-3 2 0,-7-2-41 0,-4-5-61 0</inkml:trace>
  <inkml:trace contextRef="#ctx0" brushRef="#br0" timeOffset="59815.0322">11073 11524 627 0,'0'0'0'0,"0"0"314"0,0 0-176 0,0 0-45 0,0 0-64 15,0 0-17-15,0 0 4 0,0 0 1 16,0 0-7-16,-118 201-3 16,102-154 13-16,8-3 1 0,3-3-8 15,5-8-4-15,7-7-3 16,9-7-2-16,8-7 2 0,6-12 1 16,7-6 4-16,11-13-1 0,4-12-1 0,10-9 2 15,0-4 0 1,-4-7-1-16,-3-5-3 0,-4-4-2 0,-9 1 3 15,-7-3 0 1,-14 3 0-16,-12 8-2 0,-9 10 0 47,-17 12-1-47,-12 12-2 0,-5 16 1 0,-10 6-3 0,-10 14 0 0,-5 11-1 16,1 6 0-16,2 4-46 0,9 4-1 0,9-2-21 0,12-1-29 31,16-5-70-31,10-3-70 0,16-4-33 0,11-6-109 0</inkml:trace>
  <inkml:trace contextRef="#ctx0" brushRef="#br0" timeOffset="60185.3408">11760 11511 1125 0,'0'0'0'0,"0"0"111"0,0 0-93 15,0 0-12-15,0 0 4 0,0 0 8 16,0 0 7-16,0 0-2 0,0 0 0 15,-186 261-2-15,181-218-3 0,5-2-7 0,1-6-2 16,13-4 4-16,5-6-3 16,7-8-5-16,4-8 0 0,5-9 3 15,7-5 4-15,4-15-4 16,4-10 4-16,2-4-5 0,1-5-1 47,-3-6 3-47,-1-2-1 0,-7-5 1 0,-5-2 5 47,-10 0-7-47,-12 0 0 31,-11 5 0-31,-8 8-4 0,-16 10-1 0,-11 13 2 31,-9 13-5-31,-7 9-2 0,-3 15 4 0,-4 6-2 0,1 5-74 0,6 5-10 0,4 0-2 0,9 1-53 47,11 0-41-47,11 2-73 0,12-9-234 0</inkml:trace>
  <inkml:trace contextRef="#ctx0" brushRef="#br0" timeOffset="60495.092">12325 11553 1102 0,'0'0'0'0,"0"0"25"0,0 0 21 0,0 0-30 0,0 0-2 0,0 0 22 15,0 0 20-15,0 0-8 0,-174 239-7 16,174-200-16-16,6-5-5 0,10-2 2 15,6-4-4-15,5-9-4 0,4-7-4 16,5-8 2-16,4-4 6 16,7-9 11-16,3-9-7 0,3-4-2 15,3-11-3-15,-1-4-5 0,2-3-3 32,-5-5 1-32,-4-4 1 15,-12-3 2-15,-10 1-1 47,-13 0-3-47,-13 6-4 0,-10 1-4 0,-18 6 1 0,-9 9-4 0,-11 13-18 0,-5 10 6 47,-4 6-6-47,-9 6-51 0,-2 9-57 0,2 8-76 0,10 5-57 0,13 6 50 0,15-3-101 0</inkml:trace>
  <inkml:trace contextRef="#ctx0" brushRef="#br0" timeOffset="62880.3875">15403 12037 823 0,'0'0'0'0,"0"0"83"16,0 0-2-16,0 0-14 15,0 0-4-15,0 0-13 0,0 0-4 16,0 0-3-16,0 0-5 16,3-104-1-16,-8 77 3 0,1-4-14 0,-1-7-4 15,-2-6-10-15,-2-10-6 0,5-9-1 0,3-2-5 16,1-3 0-1,3 7 17-15,4 9 4 0,0 5 0 0,2 9 2 16,-6 8 8-16,5 4-2 16,2 5-7 15,2 1-9-31,8 4-6 0,4-1-2 47,11 2-4-47,6 2 1 0,5 1 0 0,6 5 1 0,8 0 0 0,-1 7 0 15,0 0-4-15,-5 7 2 0,-10 1 0 0,-9 6-1 0,-9 0-47 0,-11 1-20 32,-6 5-13-32,-9-1-15 15,-4 3-45-15,-10-2-106 0,-7-2-77 0,-9-4-264 0</inkml:trace>
  <inkml:trace contextRef="#ctx0" brushRef="#br0" timeOffset="63215.3144">15473 11558 946 0,'0'0'0'0,"0"0"93"0,0 0 20 16,0 0-5-16,0 0-28 16,0 0-8-16,0 0 0 0,0 0-19 15,303-3-29-15,-258 3-15 16,-5-2-6-16,-1 2-2 0,-5-3-1 0,-5 2 0 16,-7-1 2-1,-4 1-2-15,-10 1-54 0,-2 0 19 0,-4 1-6 16,-2 7 22-16,0 3 16 0,-3 2 2 0,-5 5 2 15,2 3 2 1,-5 5-1-16,0 1 5 0,2 2 3 0,-1-3 3 16,5 3-2-16,1-4 1 15,3 1-6-15,1-6 0 32,0-1-3-32,2-2-2 0,4-3 1 0,-2-4-1 31,3-2-1-31,-5-5 0 0,0-3 0 0,1 0-42 0,1 0-10 0,-1-2-35 0,-1-9-39 47,2-3-11-47,-1-9-46 0,-2-5-130 0,-1-8-158 15</inkml:trace>
  <inkml:trace contextRef="#ctx0" brushRef="#br0" timeOffset="63310.2197">16066 11481 919 0,'0'0'0'0,"0"0"159"0,0 0-102 0,0 0-28 0,0 0-16 0,0 0 1 0,0 0-10 0,0 0-2 0,0 0-4 0,4 106-212 0,-4-86-40 0,5-8-249 0</inkml:trace>
  <inkml:trace contextRef="#ctx0" brushRef="#br0" timeOffset="63925.181">16625 11030 1059 0,'0'0'0'0,"0"0"116"0,0 0-48 0,0 0-24 0,0 0 11 0,0 0 2 15,0 0-6-15,0 0-1 16,-47 201-18-16,38-142-13 0,-1 4-10 16,0-2-5-16,3 0 0 0,5-6-4 15,2-2 0-15,0-5 3 0,7-7-2 16,2-1 3-16,2-6-1 0,0-6 9 31,2-2 5-31,0-4-1 0,3-7-8 0,1-5 0 63,4-3 3-63,2-7-2 0,1-1 0 0,5-9-4 0,4-5-2 0,4-1 1 31,1-4-2-31,1-1-2 15,1-2 0-15,-3-3 4 32,-3 1-4-32,-7 0 0 0,-9 3 7 0,-5 2-7 0,-12 4 0 0,-2-1 8 47,-12 3-6-47,-7 6 0 0,-5 5-2 0,-3 3 0 46,-4 10-1-46,0 6 2 0,2 4-1 0,6 1 0 16,6 1 8-16,9-1-8 0,3 4 0 0,6 0 4 31,6-2-4-31,4-3 0 0,7 2 3 0,3-3-3 0,5-3 0 0,4-3 3 0,1-1-4 47,1-5-35-47,4-2-25 0,2-1-55 0,0-2 21 0,2-1-37 31,-1-1-80-31,-2 0-40 0,-9 0-183 0</inkml:trace>
  <inkml:trace contextRef="#ctx0" brushRef="#br0" timeOffset="65935.3001">5569 13096 626 0,'0'0'0'0,"0"0"51"0,0 0 47 0,0 0-27 16,0 0-21-16,0 0 11 15,0 0-7-15,0 0-8 0,-37-74-2 16,28 71-4-16,2 0-2 0,-4 3-7 16,-4 0-12-16,2 3-5 0,-4 6 2 15,-1 4-4-15,-2 8-5 0,4 6 4 16,-3 5 6-16,9 2 2 0,4 4 2 0,5-4-6 15,3-3-3-15,9-3-5 32,2-4 0-32,5-4-4 0,-1-6 0 0,4-5 2 0,-1-4-3 31,-3-5 0-31,2-3 4 0,-3-8 3 31,2-4-3-31,-3-4 1 0,0-5-4 0,-3-4-2 0,-1-2 2 0,-5-2-2 0,0 1-2 31,-5-3 2-31,-1 0 2 16,-2 3-4-16,-3 6 2 0,3 6-2 0,0 8 1 0,1 5 0 0,0 1 0 47,1 5 0-47,2 0 0 0,9 8-14 0,5 2 11 0,5 3 6 0,5 3 6 0,4 3 9 47,1 4 6-47,-3-3 0 15,0 4-2-15,-6-2-3 0,-8 1-11 0,-3 1-2 0,-7-1-2 47,-4-1-1-47,-1 2 6 0,-9-4 3 0,-1-4 0 32,5-3-2-32,-2-5 0 0,5-6-6 0,3-2 1 0,0-4 8 0,6-12-9 0,9-5-8 0,8-10 6 0,7-4-2 0,10 2 0 0,4-4 0 0,5 4 0 0,2-3-1 0,-1 4-10 31,-3 4-45-31,-4 3-43 15,-8 7-7-15,-10 7-25 16,-7 6-41-16,-15 5-24 0,-5 8-91 0</inkml:trace>
  <inkml:trace contextRef="#ctx0" brushRef="#br0" timeOffset="66665.0187">2187 14421 725 0,'0'0'0'0,"0"0"23"0,0 0 27 0,0 0 3 0,0 0 5 16,0 0 16-16,0 0-11 15,0 0-11-15,0 0 9 0,249-3-21 0,-198 21 0 16,-6-1-4 0,-3 2-12-16,-5-1-6 0,-13 2 1 15,-7 0 1-15,-10 1-1 0,-7-1 11 16,-3 0 10-16,-15 3 7 0,-7 2 6 16,-9 1-26-16,-6 2-14 0,-6-3-3 0,-4 1-5 15,3 1-3-15,-1-5-2 16,8 3 0-16,7-2 1 0,9-3-1 47,5 6-9-47,4-1-13 0,7 1-27 15,0-2 1-15,8-1-27 0,5-1-84 0,8-8-30 47,6-6-55-47,3-10-217 0</inkml:trace>
  <inkml:trace contextRef="#ctx0" brushRef="#br0" timeOffset="66975.4115">2755 14311 929 0,'0'0'0'0,"0"0"11"0,0 0-4 0,0 0 107 0,0 0-56 0,0 0-20 15,0 0 6-15,0 0-3 16,0 0-10-16,245 113-1 0,-194-103 5 0,-4-1 4 15,-2 4 0 1,-9 2-6-16,-4 4-12 0,-10 6-6 0,-9 1 2 16,-8 6 2-16,-5 3 2 15,-14 4 3-15,-4-2 3 0,-6-2-7 0,-4 3-7 32,-2-5-5-32,-3 1-5 15,1 0-4-15,-4-7 2 0,-1 0 0 47,3-6-26-47,3 1-14 0,5-5-23 0,6-5-38 0,5 1-41 0,5-2-57 47,8-4-118-47,2-6-251 0</inkml:trace>
  <inkml:trace contextRef="#ctx0" brushRef="#br0" timeOffset="67945.2887">5018 14615 648 0,'0'0'0'0,"0"0"116"0,0 0 26 0,0 0-54 15,0 0-27-15,0 0 4 16,0 0-7-16,0 0-14 0,-240-39-3 16,203 50-15-16,1 7-1 0,0 1-3 15,4 4-6-15,4 3-6 0,8-1 3 16,10 4 0-16,6-1-3 0,4 6 7 15,13 0 4-15,6 1 0 16,8-2 0-16,7-2-5 0,3-6-7 31,4-6-5-31,1-2 0 0,7-6-2 0,-1-6-2 0,-1-5 0 0,-1-2-26 32,-2-9-31-32,-2-1-11 31,-5-4-18-31,-1-2-56 0,-3-2-20 15,-3-4-13 17,-4-4-209-32</inkml:trace>
  <inkml:trace contextRef="#ctx0" brushRef="#br0" timeOffset="68345.0418">5308 14208 832 0,'0'0'0'0,"0"0"36"0,0 0 40 0,0 0 0 15,0 0-21-15,0 0-4 0,0 0 3 16,0 0-9-16,0 0-6 0,40 215-3 15,-31-151-7-15,-5 2 1 16,-2 3-1-16,-2-2-8 0,-1-2-8 0,-2-5-6 16,-5-8 0-16,-1-5-2 15,5-2-1 17,-3-7-3-32,4-11 2 0,0-7-2 0,-2-8 1 15,3-9 1-15,1-3 0 0,1-11 1 0,3-9-6 0,7-7-11 0,2-11 0 0,9 0 3 63,4 0-1-63,6 4 10 0,3 5 0 0,-5 10-1 0,-2 8 2 15,-3 11 0-15,-3 5 3 0,1 12 5 0,-6 5-4 0,0 4-1 32,-4 2 1-32,0-1-2 15,0-5-3-15,3-4 2 0,2-5 1 0,4-3-2 31,3-5-102-31,1 0-17 0,0-2-97 0,3-3-16 0,-2 0-130 0</inkml:trace>
  <inkml:trace contextRef="#ctx0" brushRef="#br0" timeOffset="69295.1207">6349 14716 778 0,'0'0'0'0,"0"0"44"0,0 0 61 16,0 0-43-16,0 0-15 15,0 0-3-15,0 0-13 0,0 0 0 16,0 0 1-16,106 139-11 16,-105-110-1-16,-1-1-1 0,-3-1 4 0,-6-1 3 15,0-6-5-15,-1-1-13 0,1-5-4 16,5-5-2-16,2-4-1 15,1-5 1-15,1 0 3 0,1-11-4 16,5-3-2-16,6-7-13 0,7 0 13 16,5-1 0-16,1-1 0 0,6 7 2 15,-3 2 1-15,-2 9-1 16,-2 5 1-16,-7 6 0 0,-1 11 0 31,-8 2 0-31,-4 2 2 0,-3 3-2 0,-1-5 4 0,0 1 1 0,0-4 1 47,-3-7-4-47,3-2-2 0,-2-5-1 0,2-2 0 0,2-6 3 0,2-4-2 0,6-7 1 0,1-1-4 16,3 1 0-16,5-2 1 47,-3 2 0-47,3 5 0 0,-4 4 0 0,3 5-2 0,0 3-2 15,0 8 5-15,-2-1-2 0,-2 5 0 0,0-2 2 0,-4-1-1 63,2-1 0-63,1-1 0 0,-1-5 0 0,4-2 2 0,3-2-1 0,1-11 1 15,2 3-4-15,-1-5 0 0,-2 4-4 47,-4 2 1-47,-2 3 6 0,-4 6-2 0,-4 0-5 0,-2 7 3 0,-2 2-2 0,-1 3 5 16,0 6 0-16,-3-2 5 0,2 4-4 0,-2-4-1 0,3 0 0 0,0-2 1 0,0-1-1 47,3-1 7-47,2-3 0 0,3 1-1 0,2-3 1 31,4-2-6-31,1-2 1 0,-2-3 2 0,2 0-4 31,-2 0 0-31,-3-3 6 0,0-5 4 0,-1 1 7 0,-4 0-1 0,2-4-4 47,-4-1-3-47,1-2-5 0,-2-3-4 0,-1-2 0 47,-1-2 5-47,-3-4-5 0,-5 3 0 0,-5-2 2 0,-1 3-2 0,-2 7-46 0,2 6 20 0,0 7-1 47,2 1-8-47,4 6-29 0,1 5-42 0,4 2-36 0,3 1-25 0,0 0-193 0</inkml:trace>
  <inkml:trace contextRef="#ctx0" brushRef="#br0" timeOffset="69675.3935">7563 14815 758 0,'0'0'0'0,"0"0"103"0,0 0-28 0,0 0-20 16,0 0-12-16,0 0-12 0,0 0 4 15,0 0 8-15,0 0 3 0,-129 70-10 16,113-45-1-16,2 6-7 16,4 5-5-16,2 2 1 0,6 1-8 0,2-3-3 15,5-4-3-15,8-8-5 0,4-8-5 16,5-6 0-16,2-10 5 15,4-8-3-15,3-10 1 0,3-10 4 16,3-7 2 0,-4-8-7-16,2-3 0 0,-5-5 0 0,-2-2-1 47,-2-6 7-47,-7-4 12 0,4-6-11 0,-3-3-4 0,-7-7-3 0,-4-3-2 0,-7 6 0 0,-2 8 3 0,-6 18-3 46,-4 15 4-46,-5 13 10 0,3 13 14 0,-1 9-11 0,-3 10-12 0,-1 15-7 16,0 18 2-16,-1 10 0 0,6 12 4 0,4 10 5 0,5 0-1 0,3 0 0 47,6-5-2-47,9-3-4 0,3-7-4 0,0-5-10 16,3-8-37-16,0-8-20 0,-4-7-13 0,5-5-14 0,-2-5-12 15,3-6 11-15,1-1-58 0,-1-5-111 31,2-4-93-31</inkml:trace>
  <inkml:trace contextRef="#ctx0" brushRef="#br0" timeOffset="72794.911">10801 14573 95 0,'0'0'0'0,"0"0"69"16,0 0 22-16,0 0-18 16,0 0-12-16,0 0 12 15,0 0-12-15,0 0-5 0,-36-40 5 16,31 35-11-16,1 5 17 0,2-1-11 0,1 1-21 16,-1 0 3-16,2-3 9 15,0 2-19-15,4-4-10 0,9-5 9 16,6-1 10-16,4-3-5 0,8-1-5 0,2 0-8 15,1 5 2 1,0 4 9-16,-5 6-12 0,-2 0-11 31,-7 8-2-31,-6 2 0 47,-4 3 8-47,-4 0 7 0,-5 0-2 0,-1 1-5 0,0 0-3 0,-9 0 2 47,-4 2-2-47,-1 0 1 0,-7 0-4 0,-2 2-5 47,-2 5-3-47,-3-1 2 0,1 1 2 0,3 3-3 0,1-3 0 0,4 5 0 0,5-3 0 47,3 0 0-47,2-2-1 0,4-3 1 0,4-1 0 0,1-1 0 0,2-5 0 0,8 1 0 0,0-6 0 47,1 0 5-47,4-2 1 0,0-3 0 15,4-3 2-15,-1 0 2 0,4-7 4 0,-1-5 1 0,6-7-6 0,0-4-2 0,0-5-3 0,2-5 2 47,4-5-4-47,-1 0-2 0,2 0 0 0,-1 0 4 0,-7 4-5 31,-2 4 2-31,-5 7 1 0,-8 7-2 0,-7 7 0 0,2 9 17 0,-6 5-6 0,0 15 19 0,0 9 8 0,0 9-15 0,-3 6-8 0,3-2-7 47,2-2-5-47,6-4 0 0,7-4-3 0,1-6 0 32,0-4 0-32,3-3-1 0,3-3-82 0,-1-5 9 0,1-4-40 0,2-4-61 0,1-3-16 0,1 0-11 46,2-3-163-46</inkml:trace>
  <inkml:trace contextRef="#ctx0" brushRef="#br0" timeOffset="73145.1972">12017 14411 571 0,'0'0'0'0,"0"0"136"0,0 0-23 15,0 0-13-15,0 0-22 0,0 0-19 16,0 0-14-16,0 0 8 15,0 0-3-15,-1 108 4 0,-2-59-13 0,3 5-5 16,0-2-4-16,0 1-8 16,0-3-3-16,3-5-4 0,-1-1-9 15,1-5-2-15,3-3-2 16,-1-2-2-16,1-7-1 0,-1-2-1 16,0-4 0-16,-2-4 1 15,-1-2-1-15,0-2 0 31,-2-6-22-31,3-1-11 16,-3-3 1-16,0-3-25 0,0 0-16 0,-5-7-34 0,-2-8-45 47,-4-4-46-47,-4-6-49 16,-3-5-150-16</inkml:trace>
  <inkml:trace contextRef="#ctx0" brushRef="#br0" timeOffset="73245.3427">11741 14708 863 0,'0'0'0'0,"0"0"97"0,0 0-34 0,0 0 12 15,0 0-1-15,0 0-16 0,0 0-21 0,0 0-12 16,261-13-8-16,-212 13-13 16,-2 0-3-16,-3 2-2 15,0 0-90-15,-2-1-14 0,-2-1-78 16,-1 0-51-16,-5-5-264 0</inkml:trace>
  <inkml:trace contextRef="#ctx0" brushRef="#br0" timeOffset="74065.3233">13262 14384 653 0,'0'0'0'0,"0"0"173"16,0 0-94-16,0 0 10 0,0 0-23 15,0 0-32-15,0 0-7 0,0 0 6 16,0 0 7-16,-277-15 7 0,243 30 11 16,5 3-12-16,6 3-15 15,6 3-9-15,7 3-9 0,6 4-5 16,4 0-3-16,12 4 0 16,9-2 0-16,7-3 0 0,6 1-1 0,4-5 0 15,3-2 1-15,4-3 2 16,-8-3 13-16,-4-1 11 15,-8-3-3-15,-6-2-3 16,-9-1 0-16,-6 4 2 0,-4 0 6 0,-8-1 6 47,-11 0-11-47,-6 4-14 0,-5-1-9 0,-5 0 0 0,-5-1-4 0,-3-2 1 16,-4 0 0-16,2-2-4 0,-3-2-74 46,6-3 3-46,1-2-28 0,2-5-56 0,7 0-43 0,7-5-70 0,9 0-178 0</inkml:trace>
  <inkml:trace contextRef="#ctx0" brushRef="#br0" timeOffset="74925.2021">15677 15138 687 0,'0'0'0'0,"0"0"125"0,0 0-30 0,0 0-20 0,0 0-10 16,0 0 4-16,0 0 8 16,0 0 2-16,0 0-3 0,13-22-26 15,-9-10-11-15,1-7-2 16,-3-7-12-16,0-6-11 0,0-9-9 16,2-4-3-16,-3-9-1 0,1-8-2 15,-2 0 2-15,0 4-1 0,0 12-3 16,-2 13 5-1,1 16-1-15,0 9-2 0,-2 8 2 0,3 6 5 47,0 1-4-47,9 4-2 0,10 0 0 0,8 0-5 0,12 2 7 0,5 0-1 32,8 1-1-17,4 3 0-15,0 3 3 0,-5 1-4 0,-6 11-5 0,-7 3-34 0,-11 7-53 0,-8 2-37 0,-14 5-14 0,-5 2-70 31,-14 0-13-31,-8-2-162 0</inkml:trace>
  <inkml:trace contextRef="#ctx0" brushRef="#br0" timeOffset="75216.539">15898 14647 851 0,'0'0'0'0,"0"0"31"0,0 0 51 0,0 0 20 15,0 0-40-15,0 0-13 0,0 0-16 16,0 0-24-16,0 0-5 0,418-18-4 0,-382 13 0 15,-6 5 5-15,-7 3-6 16,-5 7 1-16,-3 7 1 0,-5 9-2 16,-2 8 2-16,-5 4 1 15,-2 5-2-15,-1 1 0 32,0-3 1-32,-2-1-4 0,-2-6 5 0,0-8-3 0,2-9-2 15,0-6 5-15,2-7-3 0,-1-4-16 0,1 0-17 0,0-10-31 0,0-4-64 63,0-2 3-63,0-9-99 0,-1-6-299 0</inkml:trace>
  <inkml:trace contextRef="#ctx0" brushRef="#br0" timeOffset="75305.2555">16590 14462 977 0,'0'0'0'0,"0"0"7"0,0 0-7 0,0 0-60 16,0 0-45-16,0 0-67 0,0 0-38 0,0 0-45 15</inkml:trace>
  <inkml:trace contextRef="#ctx0" brushRef="#br0" timeOffset="75744.9691">17173 14083 935 0,'0'0'0'16,"0"0"3"-16,0 0-1 0,0 0 53 0,0 0-12 0,0 0-2 16,0 0 6-16,0 0 1 0,0 0-20 15,-141 303-10-15,125-234-7 16,4 3-8-16,9-2-1 0,3-3-2 16,7-9 0-16,9-8 1 31,4-8 0-31,8-9 0 0,2-8-1 0,4-10 0 0,5-8 5 0,3-7-1 0,1-9 20 15,2-10-8-15,-3-6-7 0,-1-1-3 47,-7 0-1-47,-6-3 3 0,-8 2 13 0,-7 0 3 0,-9 4-5 0,-4 1-4 0,-12 5 7 32,-7 3 1-32,-9 6-2 0,-8 8-8 0,-5 5 1 31,-2 9 11-31,3 4 8 0,4 3 0 15,11 1-13-15,10 1-15 0,9 1-6 0,6-1 0 0,11 0 2 0,8-2-2 16,2-1-70-16,1-4 20 0,2-6-12 47,0 5-42-47,-2-6-28 0,-1-1-105 0,-1-3-246 16</inkml:trace>
  <inkml:trace contextRef="#ctx0" brushRef="#br0" timeOffset="81905.4305">23862 9990 663 0,'0'0'0'0,"0"0"0"0,0 0 35 15,0 0 30-15,0 0-3 0,0 0 0 16,0 0 6-16,0 0-15 15,-236 177-14-15,190-139 0 0,-5 1-5 0,-3 3-2 16,1 2 2-16,-5 2-14 16,-6 2-4-16,-2 2-2 0,-11 0-4 15,-2 1-6 1,-2 0-1-16,-2-1 2 0,8 0-4 0,4-5 5 47,8-5 4-47,11-5-3 0,7-6-1 0,11-7-4 0,8-2-2 31,4-5 0-31,8-1 0 0,2-3-16 0,4-3-25 63,2-1-21-63,2 2-24 0,3-6-35 0,0 2 4 0,1 0-56 0,2-5-150 0,2-5 4 0</inkml:trace>
  <inkml:trace contextRef="#ctx0" brushRef="#br0" timeOffset="82200.0219">22719 10557 673 0,'0'0'0'0,"0"0"95"0,0 0-66 0,0 0 33 0,0 0 5 16,0 0-7-16,0 0 5 15,0 0-20-15,0 0 0 0,-202 257 2 16,169-207-18-16,-1-3-7 0,2-1 4 0,3-2-8 15,1-3 0-15,5-7-1 16,7-3-4-16,3-10-3 0,8-3-4 16,5-3-3-16,7-4 1 15,13-3 3-15,7-6 3 47,9-2-6-47,11-7 1 0,6-11 0 0,11 0-3 0,3-3-4 0,0-1-60 31,0 5-24-31,-5 6-95 0,-6-1-38 0,-7 5-167 0</inkml:trace>
  <inkml:trace contextRef="#ctx0" brushRef="#br0" timeOffset="82894.9686">24446 12479 709 0,'0'0'0'0,"0"0"0"0,0 0 107 0,0 0-7 0,0 0-29 0,0 0-18 16,0 0-8-16,0 0-2 16,0 0 6-16,-273 285 4 0,227-252-14 15,-4 3-12-15,-5 3-5 16,-9 0-7-16,-4 6-3 0,-9 2-2 16,-5 5-3-16,-4 2-4 15,-3 3-1-15,2-2 0 0,10-2-1 0,6-4 0 47,12-11 0-47,14 0 1 0,9-8-3 0,10-5 2 0,3 2 0 0,1-9-1 0,4-1-1 0,1-1 1 47,3-1-29-47,0-4-3 0,6 3-23 0,3-2-56 0,3-3-29 0,2-2-26 31,5-7-123-31,2-11-84 0</inkml:trace>
  <inkml:trace contextRef="#ctx0" brushRef="#br0" timeOffset="83215.198">23133 13150 847 0,'0'0'0'0,"0"0"51"0,0 0-51 0,0 0 75 15,0 0-8-15,0 0-2 0,0 0-1 16,0 0-14-16,0 0-17 0,-296 448-2 0,253-389-1 15,9 4 0 1,-1-12-6-16,3-2-9 31,9-5-2-31,12-8 1 0,8-9-2 0,12-8-6 0,18-7 0 0,10-12 2 47,16-5-2-47,9-14-1 0,11-8 0 0,8-3-4 0,0-2-2 0,1-1-48 31,-3 3-39-31,-6 6-52 0,-5 2-10 0,-9 8-42 32,-11 3-284-17</inkml:trace>
  <inkml:trace contextRef="#ctx0" brushRef="#br0" timeOffset="93295.248">22759 4026 712 0,'0'0'0'0,"0"0"54"0,0 0 25 15,0 0 3-15,0 0 0 16,0 0 2-16,0 0-26 0,0 0-20 0,-51-167-8 16,45 131-7-16,-1-5-5 15,3-4-4-15,4-3-6 16,0 0-2-16,2 3-2 0,7 1 0 16,-3 8-1-16,1 4 0 0,1 8 1 0,-1 2 1 15,2 2 2-15,3 3 1 16,1 4-4-16,6 2-1 0,8 3 3 15,3 1-1-15,7 1 6 16,3 2-2-16,0 4-2 0,2 0-4 47,-4 0-1-47,-4 0 0 0,-6 2-2 0,-5 3 0 47,-4 2 0-47,-3 0-81 0,-4 5 4 0,-3-2-41 0,-9 6-60 0,-4 3-19 0,-12 0-201 0</inkml:trace>
  <inkml:trace contextRef="#ctx0" brushRef="#br0" timeOffset="93584.9607">22844 3682 894 0,'0'0'0'0,"0"0"0"0,0 0 93 0,0 0-25 0,0 0 8 0,0 0-27 0,0 0-24 15,0 0-18-15,0 0-5 0,275 17 1 16,-251-14-4-16,-3 2-1 15,-1 0-7-15,-4 1 6 0,-1 7 2 0,-2 2-1 16,-1 3 4 0,-3 6 22-16,-4 1 6 0,-1 0 5 0,-3 2-9 15,-1-4-9-15,0-2-8 16,0-3-4-16,0-6-3 0,0-2 0 16,0-4 0-16,0-2-4 0,-2-4-50 46,-3-6-7-46,-2-6-56 0,-4-6-44 0,1-4 4 0,-2-8-132 0</inkml:trace>
  <inkml:trace contextRef="#ctx0" brushRef="#br0" timeOffset="93664.8645">23218 3602 443 0,'0'0'0'0,"0"0"-122"0,0 0-21 0</inkml:trace>
  <inkml:trace contextRef="#ctx0" brushRef="#br0" timeOffset="94164.9694">23518 3257 878 0,'0'0'0'0,"0"0"72"0,0 0-55 16,0 0 34-16,0 0 18 0,0 0 10 15,0 0-15-15,0 0-18 0,0 0-3 16,-3 241-9-16,3-191-15 0,5-2-7 0,3-2-3 15,-1-2-6 1,2-3 0-16,1-4-2 0,2-2 0 0,2-2 0 16,3-8-1-16,5-4 0 15,0-11 0-15,1-3 0 32,3-7 0-32,0-7 3 0,2-5-1 31,1-8 1-31,-3-2 0 0,-2-5-1 0,-2-1-1 0,-3-1 0 0,-2 0 0 0,-4 1 1 0,-3 4-2 0,-6 3 0 47,-4 7 4-47,-4 3 1 0,-8 9 3 0,-5 2-3 15,-2 5 8-15,-4 13-1 32,-5 7 2-17,2 7 18-15,2 1-2 0,5 2-6 16,7-3-15-16,7-3-7 0,5-5-2 47,1-2 0-47,10-3-6 0,3-4-15 0,4-2-32 47,6 0-11-47,1-1-47 0,-1-1-79 46,0 1-33-46,-4 1-88 0</inkml:trace>
  <inkml:trace contextRef="#ctx0" brushRef="#br0" timeOffset="95294.9497">26015 3532 338 0,'0'0'0'0,"0"0"155"0,0 0-61 0,0 0-8 16,0 0-26-16,0 0-4 0,0 0-5 15,0 0-5-15,0 0 0 0,-45-65 5 16,45 65-5-16,0 0-13 0,0 0-14 16,0 7-17-16,2 6 4 15,2 9 16-15,6 13 12 16,-1 10-2-16,-1 7-3 0,-2 2-9 16,-5-1-3-16,-1 1 7 15,-4-5-1-15,-7-5-3 0,-6-1 8 0,-3-4-4 31,-3-3-4-31,-3-4-3 0,3-7-3 0,4-6-3 0,-2-7-3 47,5-7 2-47,2-5 2 0,3-5 8 0,5-12-11 0,3-6-7 0,7-8-4 16,10-8 2-16,12-4 0 0,12-2 0 0,10-4-2 0,9 8 2 0,1 1-12 47,0 9-37-47,-5 10-30 0,-7 7-39 0,-3 6-14 15,-7 5-38-15,-5 3-61 0,-5 3-99 0</inkml:trace>
  <inkml:trace contextRef="#ctx0" brushRef="#br0" timeOffset="96115.0663">26571 3598 576 0,'0'0'0'0,"0"0"117"16,0 0-45-16,0 0-15 0,0 0-7 15,0 0-17-15,0 0 24 0,0 0 13 16,0 0-17-16,64 106-10 0,-51-67 6 0,-2 3-11 15,-5-6-8 1,1-3 5-16,-3-5-2 0,2-6-6 0,0-6-5 16,-2-4-9-16,0-6-9 15,-1-6 0-15,-1 0 0 0,3 0 3 16,-1-9 3-16,7-3-1 16,-2-2-3-16,2-1-4 0,1 5-3 0,-2 8 1 15,-2 2 0-15,4 12-13 0,-5 7 15 0,2 6 4 16,0 3-1-1,-3-3-3 17,4-4 0-32,-2-7-1 0,1-6 0 0,0-7 1 0,4-2 3 0,4-14 4 0,3-8 0 15,5-8-6-15,-2-2-1 0,0-4-1 32,-4 7-1-32,-4 1 0 0,-1 6 1 0,1 1-1 46,-2 4 0-46,2 4-21 0,-3 2-41 0,3 3-29 0,-2 0-27 0,-1 3-10 0,4 1-15 0,-3 3-47 47,0-1-46-47,0 3-49 0</inkml:trace>
  <inkml:trace contextRef="#ctx0" brushRef="#br0" timeOffset="97115.1029">27921 3634 626 0,'0'0'0'0,"0"0"66"0,0 0 10 0,0 0 8 16,0 0-11-16,0 0 2 15,0 0 6-15,0 0-22 0,0 0-6 0,-143-33-3 16,119 34-9 0,1 6-8-16,2 1 0 0,-1 1-11 0,4 4-8 15,1-1-3-15,0 1-2 0,3 0-2 16,0 2-4-16,4 0 0 15,2-1-1-15,1 3 3 0,5-1 3 16,1 1 0-16,1 1-3 16,1-2 2-16,6-4-3 0,1 1-2 15,2-2 3-15,2-1-2 0,-4-2 0 32,2-3 0-32,-1-1-1 0,-4-2 1 0,1-1 0 0,-3-1 0 31,-2 0-3-31,0 2 0 0,-1 0 5 0,2-2-6 0,-2 1 2 0,1-1 4 0,-1 0-2 0,0 0-1 15,0 0 0-15,0 0 0 16,0 0 2-16,0-1-2 0,0-1-2 16,-1-3 0-16,-1 2 0 15,0 1-6-15,-1-1 6 0,2 2 0 0,0-2-2 47,0 1 2-47,1 2 0 0,0 0 0 0,-1 0 0 0,-1-1 1 0,1 1-2 0,0-1 0 0,0 0 1 0,0 1-10 31,-2-5 8-31,-2 4 0 0,2-3-2 47,-2 0 1-47,0 1-1 0,2-2 2 0,-1 0 0 0,1 1 2 0,0-2 0 32,-2-1-16-32,1-2 6 0,1-1 4 46,-1-1 2-46,-2-2 2 0,-1 3 0 0,-1 1 2 0,1-1 0 0,3 2-1 0,0 2 1 47,0 3 0-47,2 0 0 0,0 2-1 0,1 0 1 0,-1 0-17 0,2 1-20 0,-3 0-20 0,1 0-32 0,1 2-45 0,-1-1-65 0,-2-1-147 0</inkml:trace>
  <inkml:trace contextRef="#ctx0" brushRef="#br0" timeOffset="97635.1935">27750 3628 586 0,'0'0'0'0,"0"0"14"0,0 0-15 16,0 0 2-16,0 0 20 16,0 0 43-16,0 0 59 0,0 0-22 0,0 0-29 15,26-42-17-15,-22 38-23 0,3 4-8 0,5-3 11 16,-4 3 4-1,3 0 3-15,1 3-1 0,0 3-7 0,3 4 1 16,0 4 3 0,3 0 7-16,-1 8 2 0,-2 0 0 15,3 4-14-15,-1-1-1 0,-1 4 4 16,2 0-11 0,-6 1-1-16,1-1 8 0,-1 0-9 0,-4-2-11 0,1-2-2 15,0-2-1-15,-1 1 0 0,1-5-4 31,-1 0-3-31,0-2 0 0,-1-3 0 0,-2-1-2 0,1-4 0 0,-2 0 0 47,-1 1-27-47,2-4 3 0,-1 1-15 32,-2-1-10-32,2-2-21 0,-4-2-19 0,0 1-7 0,0-3-34 0,0 0-82 0,-4-6-24 0,0-4-179 0</inkml:trace>
  <inkml:trace contextRef="#ctx0" brushRef="#br0" timeOffset="97895.1466">28197 3625 920 0,'0'0'0'0,"0"0"105"16,0 0-1-16,0 0-30 0,0 0-24 0,0 0 6 15,0 0 11-15,0 0-4 16,-108 92-20-16,78-52 0 0,-4 2 7 15,-4 1-17-15,2 0-3 0,-5 0-4 16,0 0-14-16,-2 2-4 0,-4-4-7 16,2 3 2-16,2-3-1 15,4-5-4-15,5-5-23 0,8-6-7 0,8-8-29 47,10-5-31-47,5-5-51 0,3-1-119 0,0-4-48 0,5-2-278 0</inkml:trace>
  <inkml:trace contextRef="#ctx0" brushRef="#br0" timeOffset="99515.1922">22693 6367 446 0,'0'5'0'0,"0"-2"64"16,0-3 29-16,0 2 18 0,0-2-20 16,0-4-6-16,0-3-3 0,0-3-35 15,0-4-6-15,0 0 2 16,0-3-21-16,0 0-4 0,1-2-1 0,-1-3 0 16,0-6-1-16,-1-3 0 0,-1-3-1 15,-3-9-5-15,-3-1-2 16,4-4-3-16,-1-1-1 0,1 4 0 0,2 5-3 15,0 6 1 32,1 5-3-47,1 8 2 47,0 4 3-47,0 7-6 0,5 0 1 0,4 4 1 0,5 3-7 0,6-2 4 0,8 2 1 0,7-2 2 31,8 4 0-31,3-4 3 0,3-1-2 0,-2 4-2 32,-4-3 1-32,-7 4 0 0,-9 1-90 0,-8 1 21 47,-7 5-53-47,-6 6 1 0,-6 2-36 0,-11 3-121 15</inkml:trace>
  <inkml:trace contextRef="#ctx0" brushRef="#br0" timeOffset="99625.1757">22771 5951 862 0,'0'0'0'0,"0"0"6"0,0 0 48 0,0 0 14 0,0 0 4 15,0 0-15-15,0 0-11 0,0 0-22 16,0 0-19-16,261 6-3 0,-231-2-4 16,-4 2-84-16,-4 2-34 15,-2-4-55-15,-4 1-64 16,-5-5-110-16</inkml:trace>
  <inkml:trace contextRef="#ctx0" brushRef="#br0" timeOffset="99825.2309">23262 5969 918 0,'0'0'0'0,"0"0"55"0,0 0 13 0,0 0 12 16,0 0-14-16,0 0-13 0,0 0-5 0,0 0-13 16,0 0-12-16,-2 323-11 0,5-293-6 15,3-5-2-15,-3-5-5 16,0-2-20-16,-1-7-23 0,1-4-25 0,-1-4-19 15,0-3-40 1,0 0-30-16,0-8-18 0,-2-6-165 0</inkml:trace>
  <inkml:trace contextRef="#ctx0" brushRef="#br0" timeOffset="100035.3038">23342 5774 865 0,'0'0'0'0,"0"0"174"0,0 0-109 15,0 0-33-15,0 0-10 16,0 0-8-16,0 0-10 0,0 0-6 0,12-14 3 16,-7 18-2-16,2 5-42 15,-3 2-51-15,0 1-49 0,-3 1-106 16,-1-2-114-16</inkml:trace>
  <inkml:trace contextRef="#ctx0" brushRef="#br0" timeOffset="100714.9525">23727 5460 747 0,'0'0'0'0,"0"0"151"0,0 0-80 0,0 0 4 16,0 0-29-16,0 0-18 0,0 0-10 0,0 0 9 15,0 0 3-15,-40 194-9 16,30-120-11-16,-1 3-5 0,4 2-4 16,1-2 0-16,3-6-1 15,3-6 0-15,2-9 3 47,5-11-3-47,4-5 0 0,2-11-3 0,6-7 1 0,1-8 3 0,5-2 1 0,0-8 0 0,2-3 0 0,2-1-2 31,1-7 0-31,3-8 3 0,1-4-1 47,1-4-1-47,-2-2 0 0,-1-2 0 0,-7 1-1 0,-5 1 0 0,-8 2 4 47,-8 4-2-47,-4 5 4 0,-8 1 16 0,-9 7 6 0,-6 3-5 47,-7 3-4-47,-1 13-3 0,0 5-2 0,-2 6-4 31,7 3-4-31,7 2 2 0,7-1-8 0,7-1 0 0,5-2-4 0,11-6-2 32,5-1-19-32,4-5-24 0,3-1-18 0,5-2-63 46,4 0-65-46,1 1-39 0,4-4-98 0</inkml:trace>
  <inkml:trace contextRef="#ctx0" brushRef="#br0" timeOffset="101548.5539">25599 5984 264 0,'0'0'0'0,"0"0"95"0,0 0-42 15,0 0 13-15,0 0 14 16,0 0-5-16,0 0 4 0,0 0-1 0,14-38-37 16,-13 35-4-1,1 3 4-15,0-1-15 0,1 1-6 0,-1 0 4 16,2 8-3-16,2 3 2 0,2 7 9 0,-3 5-7 15,-2 5 1-15,2 5 5 16,-2 1-11-16,-3 0-1 0,0 2-3 16,0 0-5 31,0-3-1-47,-1-2 0 0,-3-2 0 0,-2-3-1 0,-3 0-2 0,-1-4-3 0,-1-4 0 0,-2-2 2 15,3-7-2-15,4-5 3 0,0 0 4 0,3-4 4 63,-1-4 4-63,2-8-6 0,2-8-9 0,3-9-1 0,11-8 3 0,10-5 1 0,12-6-2 0,13 0 2 0,7-1-4 0,6 5-2 0,2 2-1 0,-3 7 0 47,-3 6-1-47,-7 10 1 0,-8 9-19 0,-9 5-35 15,-8 5-43-15,-6 9-7 0,-9 6-15 0,-4 1-47 0,-1 5-57 31,-6-2-129-31</inkml:trace>
  <inkml:trace contextRef="#ctx0" brushRef="#br0" timeOffset="103585.0146">26516 6021 423 0,'0'0'0'0,"0"0"139"0,0 0-75 0,0 0-4 15,0 0 12-15,0 0-19 0,0 0-10 16,0 0 5-16,0 0-18 15,2-21-9-15,-1 28-11 0,3 4 5 16,1 10 20-16,3 5 14 0,-1 7-11 16,3 4 5-16,1-3 0 15,-2 1-13-15,-1-4 1 0,-3-6-3 16,3-4-10-16,-4-5-5 0,2-4-3 0,-1-4 0 16,-2-6 0-1,1-1 0-15,-2-1 1 0,-1 0-1 0,1 0 2 16,3-6 2-16,0-2 0 0,1-6-6 31,1-4-5-31,3-2-2 0,3-3-2 0,3 3 1 0,-1 6 0 0,-3 7-9 63,0 7 6-63,-2 7-6 0,-3 13 2 0,-1 7 10 0,1 3 0 0,-7-1 1 15,1 0 4-15,-1-8 10 0,2-5 7 31,3-5-5-31,1-6-8 0,2-5 4 0,4-4 12 0,1-8 3 0,2-6-8 32,5-5-11-32,0-6-2 0,2-2-8 0,-1 2 1 0,0 3 0 0,-2-1-1 47,-1 4-1-47,-1 2-2 0,-1 4-3 0,1 2-25 0,0 3-42 0,0 3-33 31,1 4-16-31,-3 0-29 0,3 4-63 0,-2 1-7 0,3 0-125 62</inkml:trace>
  <inkml:trace contextRef="#ctx0" brushRef="#br0" timeOffset="104825.2922">27810 5976 551 0,'0'0'0'0,"0"0"69"16,0 0-24-16,0 0 2 16,0 0 9-16,0 0-10 0,0 0-20 15,0 0-5-15,0-20 9 16,0 17 4-16,0 1 13 0,-2-1 2 0,-2 2-11 16,0-1-5-16,-3-1 1 15,1 2-4-15,0 0-4 0,-2 1-8 16,-2-1-6-16,3 0-3 0,-3-1-2 0,0 2 1 15,-1-1-2-15,1 1 3 16,-1 0 0-16,-1 0-1 0,1 0 3 16,-2 1 3-16,-1 1-1 15,2 0-2-15,-1 1-6 0,2 1 1 0,0-1-5 47,3 1 3-47,0-1 2 47,3 0-1-47,0 0 2 47,-2 1-3-47,4 1-1 0,-2-2 1 0,1 3 0 16,2-2 0-16,-1 3 1 0,2-4-3 0,1 2-2 0,0 1 0 0,0-1 1 0,0 2-1 15,1 3 0-15,2-3 2 0,3 1-3 0,-1 1 2 31,0-2 3-31,2 0-2 0,-1-1 2 16,1 0-1-16,-1 0-1 16,0 1 2-16,0-1-1 0,-1 0 0 0,1-2-2 0,1 2 1 31,1-2-1-31,0 1 1 0,0 0 2 0,-3-1-1 31,2 1 0-31,0-2 0 0,-2 1-2 0,1 1 2 0,0 0-1 0,0 1-2 31,3-1 0-31,-1 0 3 47,-1 0-3-47,2 3 0 0,1-4 3 0,-2 3-3 0,1 0 0 0,0 0 2 0,-3 0-3 0,0 1 2 0,-1-1 0 47,-1 2-2-47,-1 0 2 0,0 1 1 47,2-1-2-47,-5-1 0 0,2 2 3 0,-2-3-3 31,0 2 0-31,0 0 9 0,-1-1 2 0,0 0 4 0,-5-2 1 0,2-1 0 32,-2 0-1-32,-1-1-1 0,-1 1 10 46,-4-2-1-46,-1 0-5 0,-3-2-4 0,-1 1 4 0,-1 0 2 0,-4-2 1 47,-1 0-1-47,-2 0-5 0,-1-4-3 0,0 0-3 0,1-2-1 0,2-3-6 47,2 2 3-47,0-1-2 0,5 1-4 0,2 1 2 16,2 2-1-16,4-2 0 0,1 2-21 47,3 0-29-47,1 2-57 0,0 2-36 0,0 0-91 0,0 0-281 0</inkml:trace>
  <inkml:trace contextRef="#ctx0" brushRef="#br0" timeOffset="105785.2957">27293 7743 717 0,'0'0'0'0,"0"0"48"16,0 0-35-16,0 0 32 0,0 0 27 0,0 0-1 16,0 0-6-16,0 0 5 15,0 0-14-15,-9-58 0 0,11 45 4 16,2 2-14-16,-3-3-6 0,2-3-1 0,0-2-8 15,-1-3-3-15,3 0-2 16,-3-9-6-16,0 1-1 16,1-4 4-16,-1-3-1 0,-1-2 0 15,1-3-5-15,-1-1-2 32,-1-1-1-32,0 4 3 0,0-1 4 0,0 1 1 0,-1 5-5 31,-1 2-5-31,-1 5-3 0,1 5-2 0,-1 2 0 0,0 4-2 0,-1 6-3 47,2 0-1-47,0 5 0 0,2 4-2 0,0-1-1 0,0 0-11 15,0 3-20-15,0 0-9 0,0 0-23 0,1 0-43 0,2 7 21 0,1 5-33 0,-4 4-72 16,0 6-45 15,-5-1-125-31</inkml:trace>
  <inkml:trace contextRef="#ctx0" brushRef="#br0" timeOffset="106295.0967">27152 7194 610 0,'0'0'0'0,"0"0"119"0,0 0-43 0,0 0 4 0,0 0 0 0,0 0-9 16,0 0-3-16,0 0-11 16,0 0 2-16,82-167-5 0,-68 144-14 15,-2 0-6-15,1 1-7 16,2-3-12-16,0 0-1 0,0 0 1 0,1-2-3 16,1 2-3-16,0 0 0 15,1-1 4-15,0 4 5 0,-1 1 12 16,-3-1-2-16,1 9-4 0,0 1 0 0,-4 2-4 15,-1 7-8-15,-4-3-7 47,-1 3-3-47,-3 2 0 0,1 1-2 0,0 0 0 47,1 10 0-47,1 3 11 0,0 7-1 0,0 4-3 47,0-2-2-47,1 2-1 0,0-2-1 0,4-5 0 0,-4 1 5 0,2 0-2 0,-2-2-4 47,0 0 2-47,3 1-2 0,-5-6-2 0,0 1 0 0,1-5 1 0,-3 0-38 16,3-5-26-16,1 5-47 0,-2-4-37 0,0 2-30 0,-2 0-68 0,-2-5-160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3:20:06.1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14627 1031 691 0,'0'0'0'0,"0"0"124"0,0 0-25 16,0 0-47-16,0 0-26 15,0 0 6-15,0 0 7 0,0 0 1 16,-225-39-5-16,181 49-9 16,2 2-6-16,0 4-1 0,2 4-7 0,3 1-7 15,5 3-2-15,4 2 2 0,2-1-2 0,8 0 0 16,3 4 3-1,7-2 1-15,4 1 3 0,4-5 2 0,6 4 2 16,9-1 0 0,7 0-4-16,8 1-1 0,7-3 3 0,9 0-2 15,4-4 1-15,2-1-2 47,0 2 1-47,-7-2-4 0,-8 4-1 0,-4 0 1 0,-10 0 2 16,-4-1-1-16,-10-3 2 0,-4 1 3 47,-5-1 17-47,-10-2 17 15,-5 0 2-15,-7-3-2 0,-5-2-15 0,-7 1-10 16,-5-1-5-16,-6-2 1 0,-3 1 2 0,-4 0 2 0,2-3-10 0,0-1-7 31,1-1-3-31,7-4 2 0,4-2-4 0,6 1-16 0,9 0-15 0,5-1-21 0,5 1-36 0,7 2-7 0,3-1-28 31,3 6-71-31,11 1 2 0,5-1-34 0,8-3-231 0</inkml:trace>
  <inkml:trace contextRef="#ctx0" brushRef="#br0" timeOffset="330.2363">15082 1538 798 0,'0'0'0'0,"0"0"27"0,0 0 105 15,0 0-34-15,0 0-43 0,0 0 10 16,0 0-8-16,0 0-10 0,0 0 2 16,-187-12-8-16,150 30-10 15,7 0-6-15,2 8-11 0,4 3 0 0,7 3-6 16,6 7-1 0,5 0-2-16,6 3 0 0,10-3-1 0,8-1 0 15,4-4-1-15,5-6 0 0,1-3 0 16,3-6-1-16,4-4 1 31,-2-5-4-31,2-5-4 0,1-5-24 0,-4 0-38 0,2 0-47 0,-2-5-16 47,-2-3-38-47,-3-3-86 16,-3-3-157-16</inkml:trace>
  <inkml:trace contextRef="#ctx0" brushRef="#br0" timeOffset="430.0125">15222 1649 1049 0,'0'0'0'0,"0"0"63"16,0 0 5-16,0 0-31 16,0 0-26-16,0 0-4 0,0 0 5 15,0 0-3-15,0 0-7 0,-372 170-3 0,353-151-15 16,5-5-42 0,6 3-47-16,7-7-85 0,1-4-53 0,11-4-127 15</inkml:trace>
  <inkml:trace contextRef="#ctx0" brushRef="#br0" timeOffset="799.7951">15772 1014 719 0,'0'0'0'15,"0"0"160"-15,0 0-79 16,0 0-53-16,0 0-6 0,0 0 13 16,0 0 16-16,0 0-4 0,0 0-10 15,-137 273 6-15,122-203-4 0,3 1-7 16,2 5 5-16,4-3-8 16,3-2-6-16,3-6 1 31,7-11 0-31,4-5-5 0,0-13-6 0,0-6-6 0,2-7-7 0,-1-5 0 0,-1-7 4 47,0-1-6-47,-5-8-27 0,2-2-19 0,0-2-24 0,-5-8-50 0,-1-5-49 0,-2-5-25 0,-5-5-159 15,-14-8-112-15</inkml:trace>
  <inkml:trace contextRef="#ctx0" brushRef="#br0" timeOffset="930.2379">15386 1570 1074 0,'0'0'0'0,"0"0"66"0,0 0-29 15,0 0 11-15,0 0-1 0,0 0-4 16,0 0 0-16,0 0-14 0,312-13-18 16,-249 9-7-16,1-3-8 15,-3 5-181-15,0 2-9 16,-10-2-154-16</inkml:trace>
  <inkml:trace contextRef="#ctx0" brushRef="#br0" timeOffset="1700.0084">17039 1110 764 0,'0'0'0'0,"0"0"60"0,0 0 50 0,0 0-56 0,0 0-36 0,0 0 12 16,0 0 12-16,0 0-4 0,0 0-1 0,-159 136-1 15,122-91-4-15,-1 8-13 16,0 5-9-16,4 0-1 0,9 3 10 16,4 0 3-16,8-8-1 15,10-3-2-15,3-6-7 0,3-8-2 32,9-7 2-32,2-6-2 0,8-10 6 0,4-7 7 15,7-6-4-15,6-7 1 16,7-15 7-16,8-8-7 0,2-9-2 0,1-5 2 0,0-5-4 15,-2-7-3 17,-5 1-3-32,2 1-3 0,-5-5-7 0,-6 1 0 0,-6 0 6 0,-7-1-7 15,-11 9 2-15,-5 7 1 0,-7 11 0 47,-5 12-2-47,0 10 0 0,-8 5 0 0,-2 5-11 0,-3 13 1 0,-6 9 3 31,-1 15 5-15,-3 11 4-16,3 4 1 31,3 2-5-31,2 5 2 16,7-2 0-16,2-2 0 0,5-7-27 0,1-6-19 31,7-10-13-31,10-4-30 0,0-8-41 0,3-8-31 0,5-3 1 0,-2-8-37 31,0-2-158-31</inkml:trace>
  <inkml:trace contextRef="#ctx0" brushRef="#br0" timeOffset="1949.9025">17891 1074 864 0,'0'0'0'0,"0"0"0"16,0 0 102-16,0 0-20 0,0 0-16 0,0 0 19 0,0 0-9 0,0 0 2 15,0 0-3-15,-50 358-21 0,47-302-18 0,-1 2-8 16,4-5-15-16,0-3-9 0,-1-5 0 0,1-3-1 15,2-7-2-15,2-5-1 16,2-3 0-16,-2-4 0 31,-1-9-53-31,0 0-4 0,-3-5-10 0,0-6-35 32,-3-2-4-32,-6-1-37 0,-7-2-107 0,-6-6-121 46</inkml:trace>
  <inkml:trace contextRef="#ctx0" brushRef="#br0" timeOffset="2090.0659">17532 1833 831 0,'0'0'0'0,"0"0"113"16,0 0 24-16,0 0 7 0,0 0-66 15,0 0-15-15,0 0 7 16,0 0-33-16,0 0-10 0,370 25-1 0,-331-32-16 16,-6-6-9-16,-4 0-2 15,-8-3-45-15,-2 1-13 0,-6-4-53 16,-2-2-22-16,-2-4-52 0,-9-4-146 0,-2-6-227 15</inkml:trace>
  <inkml:trace contextRef="#ctx0" brushRef="#br0" timeOffset="2269.705">17649 1116 1106 0,'0'0'0'0,"0"0"-20"0,0 0 73 15,0 0-13-15,0 0-4 0,0 0-1 0,0 0-12 16,0 0-17 0,344 55-4-16,-303-40-4 0,-5-2-119 0,-11 1-69 15,-2-4-102-15,-4 0-311 16</inkml:trace>
  <inkml:trace contextRef="#ctx0" brushRef="#br0" timeOffset="2700.068">18479 1161 1074 0,'0'0'0'0,"0"0"-10"16,0 0 57-16,0 0 32 15,0 0-13-15,0 0-11 0,0 0 7 16,0 0 2-16,0 0-24 16,16 402-15-16,-23-342-3 0,-2-8 0 0,3-1-10 15,0-8-5-15,4-7 0 16,2-8-3-16,0-7 2 0,0-10 1 47,1-6-4-47,2-4-1 0,5-7 9 0,3-13 1 0,3-8-8 15,5-12 0-15,2-14-4 0,4-9 0 0,4-11-1 0,5 1 1 0,5 7-4 16,3 2 4 15,-3 15 0-31,-4 5-1 0,-5 11 4 0,-6 8-1 0,-8 8-2 16,-2 3 0-16,-6 0 4 0,-5 6-4 0,-3-1 0 0,-5 1 0 0,-10 2-17 15,-7 5-32 17,-10 4-27-32,-9 7-34 47,-7 8-28-47,-8 3-63 0,-6 3-146 0,-2-2-185 0</inkml:trace>
  <inkml:trace contextRef="#ctx0" brushRef="#br0" timeOffset="3639.9545">13952 2470 742 0,'0'0'0'0,"0"0"106"0,0 0-4 16,0 0-11-16,0 0-31 0,0 0-37 16,0 0-17-16,0 0 2 15,18-13 23-15,52 7 4 0,22 0 3 16,22-3-1-16,20 0-5 16,21 1-7-16,10 1-1 0,13-2-9 31,8 4 1-31,6-3 9 0,12-1-1 0,12-1-12 0,17-3-4 0,12 0-4 47,10-3 0-47,9 0 2 0,8 2 3 0,3-2-3 0,0 3-4 0,-4-1 0 15,-8-2-2-15,-5 2 0 47,-19-2-9-47,-16 0-1 0,-21 3-2 0,-19 2 7 0,-14 4 2 0,-22 2 1 0,-20 4-4 0,-26-1-18 31,-21 2-42-15,-23 1-34-16,-16 5-55 0,-22 1-132 0,-13-2-62 0</inkml:trace>
  <inkml:trace contextRef="#ctx0" brushRef="#br0" timeOffset="5610.1533">2783 5568 906 0,'0'0'0'0,"0"0"7"0,0 0 70 0,0 0 13 16,0 0 19-16,0 0-39 0,0 0-13 15,0 0-5-15,6-136-11 0,-6 89-17 16,-1-6-8-16,-1-5-4 16,2-1-6-16,0-7-4 0,0-1 1 0,0-4-2 15,2 3-2-15,4 7 1 0,3 8 1 16,-1 13-2-16,7 12 2 47,-3 7 4-47,3 4-2 0,5 8-3 0,6 2 0 0,6 7-7 31,12 0 8-31,4 7 1 0,8 4-3 0,1 5 2 0,-2 2-2 47,-7 1-116-47,-5 4-22 0,-10 0-79 0,-16 1-104 0,-12 1-125 0</inkml:trace>
  <inkml:trace contextRef="#ctx0" brushRef="#br0" timeOffset="6210.1629">2959 5174 981 0,'0'0'0'0,"0"0"-33"0,0 0 66 16,0 0 5-16,0 0 44 0,0 0 10 0,0 0-13 15,0 0-10-15,0 0-35 0,387-26-14 0,-358 23-3 16,-12 0-5-1,-5 2-5-15,-5-1-3 0,-7 2-1 0,0 2 5 16,-9 6 13 0,-6 11-5-16,-8 6-8 0,-4 5-1 15,-4 8-1-15,3-2-2 0,2 5-4 16,7-3 0 0,8-3 3-16,5 0-4 0,6-9 1 0,10-4 0 0,8-5 0 46,2-6 0-30,7-8 4-16,1-3-2 0,2-9 5 0,2-15-2 0,0-1 1 0,-4-8-3 0,-3-3 0 0,-6-1-1 31,-3 4 0-31,-6-4 0 0,-5 3 2 0,-5 5-1 0,0 0-2 0,-9 7-2 47,-1 6-6-47,-3 4 2 0,4 10-1 0,4 2 0 0,-3 0 5 0,8 1-9 0,0 4-2 0,8 5 3 0,5 1 5 0,5 5 4 47,4 0 0-47,5 0 0 0,-2 1 0 0,2 0 4 47,-1 0 13-47,-6 1-2 0,0 0 3 0,-2-1 3 0,-7-1-1 16,-3 1-1-1,-3-1 3-15,-3-5-5 0,-2 2-3 31,0-5-3-31,0-2-4 0,0-4-2 0,0-2-2 0,3 0 1 0,8-6-8 0,7-9 1 47,10-6 11-47,11-7-8 0,4-3 0 0,5 1 0 0,0 0 0 0,5 2-130 0,2 5 1 0,1 2-54 47,0 0-111-47,4 2-52 0</inkml:trace>
  <inkml:trace contextRef="#ctx0" brushRef="#br0" timeOffset="6770.1508">6963 4979 660 0,'0'0'0'0,"0"0"145"0,0 0-18 0,0 0-2 0,0 0-12 15,0 0-40-15,0 0-25 0,0 0-16 16,0 0-12-16,-95-36 0 0,58 52 3 16,0 6 0-16,1 3-6 0,5 7-4 15,6 2 2-15,8 5-4 0,8 5-7 16,8 4 2-16,2 2 1 0,11-8-1 0,10-3-1 15,7-9 1 1,5-6-1-16,10-6 1 0,5-8-4 31,4-6 3-15,2-4-2-16,-3-9-6 0,-2-5-42 31,-7-4 3-31,-4-2-27 47,-7 2-49-47,-6 0-31 0,-5 0-38 0,-6-5-86 0,-4 0-137 0</inkml:trace>
  <inkml:trace contextRef="#ctx0" brushRef="#br0" timeOffset="6830.0553">7095 5017 927 0,'0'0'0'0,"0"0"120"0,0 0-45 0,0 0-21 0,0 0-43 0,0 0-8 0,0 0-3 0,0 0 0 16,0 0 1-16,-358 267-1 0,346-240-57 15,9 0-53-15,5-6-74 16,12-10-78-16,6-8-130 0</inkml:trace>
  <inkml:trace contextRef="#ctx0" brushRef="#br0" timeOffset="7219.9585">7523 4935 551 0,'0'0'0'0,"0"0"200"0,0 0-99 0,0 0-24 16,0 0-5-16,0 0 1 15,0 0-22-15,0 0 3 0,37 18 24 16,-13 2-1-16,3 7-9 0,5 4 2 0,3 6-3 15,6 4-9-15,0-5-10 16,3 3-21-16,-1-3-15 16,-2-3 0-16,-1-4-5 0,-3-5-5 15,-3-4 1-15,-3-6-2 0,-2-6-2 47,-5-3-27-47,-3-5-14 0,-3 0-10 0,-6-10-39 0,-1-2-4 0,-1-6-34 0,-5-4-65 0,-3-8-28 31,-2-3-69-31</inkml:trace>
  <inkml:trace contextRef="#ctx0" brushRef="#br0" timeOffset="7369.8364">8126 4986 1066 0,'0'0'0'0,"0"0"196"0,0 0-83 0,0 0-32 16,0 0-3-16,0 0-20 15,0 0-21-15,0 0-15 16,0 0-15-16,-354 225-4 0,323-194-6 0,10-3-44 0,5-5-21 15,8-5-13-15,6-1-23 16,2-3-37-16,7-3-69 0,5-5-113 16,10-5-212-16</inkml:trace>
  <inkml:trace contextRef="#ctx0" brushRef="#br0" timeOffset="7680.2239">8783 4972 936 0,'0'0'0'0,"0"0"49"0,0 0 32 0,0 0 14 0,0 0-6 0,0 0 17 0,0 0-39 15,0 0-23-15,0 0-14 16,-42-25-7-16,12 35-2 0,-2 4 2 0,0 4-5 16,0 2-8-16,4 3-2 15,5 2 6-15,6 3-5 0,6 0-7 16,9 1 2-16,2 5-3 0,9-1-1 0,8-1 0 15,6-1 6 1,6-6-7 0,4-4 2-16,3 0 2 0,-1-7-2 0,0-4 1 15,0 0 0-15,1-10-4 16,2 0-66-16,-6-6-3 0,-4-5-22 0,-5-3-40 31,-2-2-46-31,-10-3-88 0,1 0-90 0</inkml:trace>
  <inkml:trace contextRef="#ctx0" brushRef="#br0" timeOffset="7819.9732">8960 5030 1203 0,'0'0'0'0,"0"0"14"0,0 0-14 0,0 0 20 0,0 0-14 0,0 0-4 0,0 0-4 16,0 0-46-16,0 0-79 0,-247 249-43 15,240-230-43-15,6-6-211 16</inkml:trace>
  <inkml:trace contextRef="#ctx0" brushRef="#br0" timeOffset="9099.8836">10073 4932 779 0,'0'0'0'0,"0"0"146"0,0 0-56 0,0 0-5 16,0 0-34-16,0 0-19 15,0 0-10-15,0 0-1 0,0 0 5 0,-101-12 9 16,79 26-9 0,1 1-3-16,1 4-8 0,0 4-4 0,-1 3-1 15,2 3-3-15,1 2-2 0,4 3 3 16,4-1-2-16,5 1 3 15,5-3 3-15,0-2-1 0,5-4-4 0,9-3-4 32,2-10 0-32,6-4 1 0,8-3 0 0,-4-5 0 15,5-3 0 17,2-5 0-32,-4-3 1 0,4-1 2 0,-1-3-2 15,-2-1-3-15,-2-1 2 0,-1-1-3 0,-3-1 1 0,-2 0-1 0,-5-1 0 47,3 4 0-47,-6 2 0 0,-4 2 0 31,0 3 0-31,-7 3-1 0,-3 3 0 0,0 3 0 0,0 0 4 0,-2 0-5 0,-1 1-6 0,-5 4 3 32,0 6 4-17,2-1 0-15,-4 2-1 0,1 4 0 16,0-2 0-16,2 3 1 0,-1 2 0 0,1 0-2 47,3 1 3-47,1 0-1 0,0 0 0 15,3-3-2-15,0-1 1 0,5-3 1 0,3-6 0 0,0 2 1 0,4-6 0 0,0-2 1 47,3-1 1-47,1-1 0 0,6-8 0 0,1-2 5 0,-1-3-1 0,1-4-3 16,0-1-1-16,-1-1-1 0,2-2 5 0,-4 3-4 0,-1-1 0 0,-3 4 2 47,-4 4-6-47,-4 4 1 15,-5 3 0 1,-3 5 0-16,0 0-6 0,0 3 5 0,0 9-2 0,-3 2 2 0,-4 5 2 0,4 2 1 0,-4 1-2 0,4 0 0 0,2-2 1 0,1 1-1 31,2-6 0-31,8 2 1 0,0-1 0 0,1-5 7 47,3-5-3-47,3 0-3 0,1-6 4 0,3-9 2 0,2-2-2 0,3-7 2 0,4-3-5 0,0-4-3 47,2-7 0-47,0-3 4 0,2-3-3 0,0-2 0 47,4-3 0-47,-3-3-1 0,1-3 0 0,-2-10 0 15,1-2-14 1,-1-5-3-16,-2-4-14 0,0 2-4 0,-5 2 7 31,-3 3 12-31,-3 8 6 32,-5 10 7-32,-3 8 0 0,-6 9 3 46,-2 9 0-46,-5 9 2 0,0 5-3 0,-7 5-2 0,-2 9-1 16,-4 10-3-16,0 12 4 0,-4 12 5 0,-1 10-1 0,-1 11 6 0,3 7-4 0,3 6 2 47,3-1 1-47,2 0 0 0,6-6-1 0,1-6 1 16,1-4-1-1,4-7 0-15,8-6 0 0,-1-8-4 31,2-9 0-31,3-3 2 16,-7-8-6-16,-3-6-32 0,-1-4-19 0,-5-9-40 0,0 0-18 0,-2-7 28 0,-4-4-73 0,-4-6-78 0,-8-8-88 0</inkml:trace>
  <inkml:trace contextRef="#ctx0" brushRef="#br0" timeOffset="10440.0335">10966 5003 458 0,'0'0'0'0,"0"0"133"0,0 0 4 0,0 0-45 0,0 0-21 0,0 0 24 0,0 0-29 0,0 0-34 0,452-51-19 0,-419 47-2 0,-7 1-1 0,-10 1 2 0,-8 1 13 0,-1 1 18 0,-7 0 13 0,0 0 4 0,-8 0-16 0,-2 7-30 0,-5 1-9 0,-3 6-4 0,-1-1-2 0,-2 6 2 0,0 1 7 0,0 5-4 0,3 5-1 15,2 1-3-15,4-2 0 0,0 0 0 31,4-3 4-31,7-3-4 0,1-7 3 0,7-7-3 0,7-5 0 0,-1-4 7 32,4-1-1-32,1-8 1 0,3-4-3 0,2-2-1 47,-4 0-3-47,1 5 0 0,-3 4 1 0,-5 6-1 0,1 0 4 0,-2 6-3 0,-1 1-2 0,-2 2 2 0,3-3 0 31,-4 0-2-31,1-1 2 0,4-5 1 0,-3-4 2 0,4-8 0 0,3-3-5 62,0-3-7-62,2-4 5 0,-3-2 1 0,0-1-1 0,1-5 2 0,0-1-1 0,1-3-9 32,0-2-7-32,3-2-13 0,-1-4 8 0,4-2 14 15,0 0-6-15,2 1 2 0,-2-1 7 0,1 1 4 31,-1 0 0-31,0 2 2 0,-2 3 0 0,-2 3 0 0,-4 1 1 47,-4 4 1-47,-6 6 2 0,-3 4 0 0,-2 4-1 0,-3 4 0 47,-4 4 3-47,-1 2-5 0,0 4-1 0,3 2 0 0,-2 0 1 0,0 3-1 0,-4 2-1 0,1 3 1 0,-2 5 0 16,-3 4 0-16,2 4 5 47,-2 7-2-47,-2 5 1 0,1 10-4 15,2 2 0-15,-1 5 0 0,6 1 1 0,2 3-1 0,0-2-1 16,5 2 1-16,2-2 0 0,0 0 2 31,4-5-3-31,3-4 2 0,2-4-2 0,1-6 2 0,4-4 0 0,-1-7 0 31,2-7 1-31,0-3 1 0,0-6 3 0,0-6 1 0,0 0 6 0,-2-7-2 47,-1-4-4-47,-1-4-3 0,-3-5 1 0,-2-2-2 0,-2-6-1 0,-4-2 0 16,0-2-1-16,-5-3-2 0,-5-2-12 0,-3-3-18 16,0 6-17 15,-1 3 11-31,3 11 3 0,2 9 10 0,2 6 15 0,3 5-1 0,0 3-10 0,3 4 6 15,1 4 9 1,1 0 0-16,7-1 1 0,6-1 2 31,4-3 3-31,4-5 4 0,5-1 7 0,3-7-3 0,3-8-2 0,1-5 1 47,3-6-1-47,4-4-1 0,0-4-1 0,1-3 10 47,3-5 12-47,-2-2 5 0,0-5-1 0,-3-2-14 47,-6-3-2-47,-6-3-6 0,-6 4-6 0,-5 9 0 0,-5 7-2 0,-8 15 0 0,-4 8 1 16,-2 7 6-1,-10 7-5-15,-6 13-3 31,-4 10 0-31,-9 9 0 0,1 11-1 0,1 7 1 0,1 6-2 0,8 6 2 32,2 3 0-32,5 2 0 0,4 2 0 0,5-3-2 47,4-1 2-47,5-8 0 0,8-7 13 0,7-7-9 15,5-9-1-15,9-8-2 0,5-5 2 0,3-12 1 0,6-5 1 0,-2-7-2 31,3-9 0-31,-4-1-1 0,3-6 1 16,-4 0-3 0,-4-5 0-16,-4-2-6 0,-8 1 5 0,-11-3 0 0,-11 5 0 0,-7-1 2 0,-17 5-1 47,-10 7 0-47,-11 4-4 31,-2 8 6-31,-3 11 15 0,5 10 2 0,8 5-8 0,7 2-8 0,11 3-4 62,12-1-4-62,2-1-11 0,13-3-6 0,8 0 6 0,1 1-4 0,8-5-20 0,9 2-29 0,7-4-31 32,11-3-62-32,9-8-89 0,12-1-192 15</inkml:trace>
  <inkml:trace contextRef="#ctx0" brushRef="#br0" timeOffset="10880.135">14737 5148 763 0,'0'0'0'0,"0"0"111"0,0 0-17 0,0 0-40 15,0 0-13-15,0 0 4 0,0 0 9 16,0 0 2-16,0 0-15 16,22-145 1-16,-22 106 4 0,0-8-22 15,-3-9-11-15,-2-8-6 0,3-10-5 0,0-7-1 0,0-4 0 16,2-5-1-1,2 5 0-15,1 6 4 0,5 11-4 47,-3 15 0-47,4 12 2 0,1 12-3 0,-2 7 2 0,1 6-1 0,0 5 0 16,0 3-4-16,5 6 1 0,7 2-2 0,8 4 1 0,10 9 4 16,10 5 0-1,4 4 5-15,-3 5-5 0,-1 3 0 0,-11 2 0 31,-7-2-35-15,-9 0-16-16,-8-3 1 0,-3 0-27 0,-8-1-7 0,-3-4-31 0,-5-1-46 0,-14 0-91 31,-6-7-203-31</inkml:trace>
  <inkml:trace contextRef="#ctx0" brushRef="#br0" timeOffset="11149.9985">14988 4642 824 0,'0'0'0'0,"0"0"140"0,0 0-13 0,0 0-8 0,0 0-51 16,0 0-11-16,0 0 7 16,0 0-12-16,0 0-20 0,353 32-16 15,-333-20-1-15,-7 3 1 0,-1 2 0 16,-9 5 0-16,0-1 1 0,-3 6-1 0,-4 0-3 16,-3 0-8-16,0-2-3 15,2-4 0-15,0-5-1 0,5-4-2 16,0-7-19-16,0-4-13 0,0-1-11 0,0-5 20 15,0-7-14-15,1-4-37 16,0-1-41-16,-1-8-30 16,0-1-53-16,-3-4 23 0,-1-4-95 15,1-1-102-15</inkml:trace>
  <inkml:trace contextRef="#ctx0" brushRef="#br0" timeOffset="11200.143">15409 4582 210 0,'0'0'0'15,"0"0"-20"-15,0 0 108 0,0 0-75 0,0 0-26 16,0 0-155-16</inkml:trace>
  <inkml:trace contextRef="#ctx0" brushRef="#br0" timeOffset="11749.9457">15839 4071 829 0,'0'0'0'0,"0"0"98"0,0 0 15 0,0 0-61 15,0 0-29-15,0 0 3 16,0 0-5-16,0 0 1 16,0 0 0-16,-58 221-4 0,48-154-4 15,0 3-3-15,3 4-4 0,0-5-1 16,5-3-1-16,2-5-4 16,7-7 1-16,7-8-1 0,7-7 0 0,4-10 1 15,3-5 0 1,7-11 1-16,5-8-1 0,2-5 2 0,4-11 1 47,1-8-1-47,2-3-2 0,0-4 0 0,0-3 0 0,-4-3-2 0,-5 0 0 0,-6-2 6 0,-6 3 7 31,-11 2-3-31,-6 5 2 47,-11 4 14-47,-7 5 4 0,-15 8-10 47,-9 3-11-47,-11 6 2 15,1 11 2-15,-5 5-2 0,4 9-7 0,6 2-2 0,7 5-4 16,8 3 2-16,10-4 1 0,10 3-2 0,3-4 1 0,15-3 0 0,4-2 0 0,6-4 4 31,3-3-1-31,2-5-4 0,4-4-11 31,-1 0-23-31,2-4-39 0,-1-1-43 0,0-1-98 0,-1-5-178 0</inkml:trace>
  <inkml:trace contextRef="#ctx0" brushRef="#br0" timeOffset="12619.685">17333 4547 1004 0,'0'0'0'0,"0"0"18"0,0 0 53 0,0 0-26 0,0 0-37 16,0 0-5-16,0 0 15 15,0 0 3-15,0 0 10 0,-243-5 5 16,218 12 6-16,10-1-12 16,7 2-16-16,8 2-13 0,3 8-2 0,9 6 2 15,6 5 8-15,9 5-4 16,4 2 4-16,2 0 2 0,3-1 3 15,-8-5 2-15,-6-3 6 0,-8-2-4 47,-7-1-3-47,-7-4 4 0,-4-2 7 0,-11 0 10 47,-4-4-16-47,-9 3-13 0,-4-3-1 0,-5 0-6 0,-5-3 0 0,1-2-39 16,-5-1-28-16,3-1-3 0,1-5-32 0,5 4-75 0,4 0-38 0,1-4-98 0</inkml:trace>
  <inkml:trace contextRef="#ctx0" brushRef="#br0" timeOffset="13769.976">18620 5076 943 0,'0'0'0'0,"0"0"23"15,0 0 31-15,0 0 55 0,0 0-33 0,0 0-13 0,0 0 4 16,0 0-16-1,0 0-6-15,-64 341-16 0,26-305-14 0,2-7-11 16,-5-6-1-16,-2 2-2 16,0-6-2-16,3-2-103 0,1-4-15 15,6-2-51-15,6-7-119 16,5-4-174-16</inkml:trace>
  <inkml:trace contextRef="#ctx0" brushRef="#br0" timeOffset="14379.9653">21319 4036 632 0,'0'0'0'0,"0"0"64"0,0 0 25 16,0 0-4 0,0 0-19-16,0 0-25 0,0 0-26 15,0 0 1-15,0 0 19 0,-17 65 1 0,12-24 0 0,0 12-2 16,1 8-3-1,3 7 3-15,0 6 6 0,-1 6-4 0,-2-3-12 16,-3-4-1 0,-3-4-8-16,0-6-4 0,3-7-1 0,0-5-6 47,-2-4 1-47,6-5-5 0,2-6 0 15,0-4 2-15,1-3-1 0,0-5-1 0,0-4 0 0,0-4-37 0,1-3-10 47,-1-5-7-47,1-3-32 0,-1-2-13 0,0-3-6 0,-2-4-9 0,-8-6-101 0,-2-7-75 0</inkml:trace>
  <inkml:trace contextRef="#ctx0" brushRef="#br0" timeOffset="14549.8763">20873 4720 1034 0,'0'0'0'0,"0"0"88"0,0 0 13 0,0 0-45 0,0 0-20 0,0 0-18 0,0 0-9 0,0 0-7 0,464 50-2 15,-409-45 0-15,-3-5-63 16,1-3-48-16,-5-10-71 31,-6-6-96-31,-6-6-73 0</inkml:trace>
  <inkml:trace contextRef="#ctx0" brushRef="#br0" timeOffset="15019.9686">21835 4009 944 0,'0'0'0'0,"0"0"-60"0,0 0 62 0,0 0 44 0,0 0-30 0,0 0 30 15,0 0 40-15,0 0 5 0,0 0-29 0,18 520-21 0,-19-464-12 31,-2-5-15-31,0-8-2 0,-1-6-8 0,3-9-1 47,1-6 0-47,0-9-2 0,3-6 0 0,2-7-2 0,3 0-36 0,3-6 29 0,5-5-1 16,1 3 7-16,2 6 2 0,-3 2 0 0,-1 2-10 31,0 14 8-31,3 0 3 0,0 4-2 0,4 1 1 0,1-5 1 0,3-3-2 47,1-7 2-47,3-6 2 0,-3-2-1 0,4-9 1 0,-1-6-1 31,-3-5-1-31,-3-2 1 0,-5 1 0 0,-6-2-2 0,-6 1 0 0,-7-2 7 0,0 5-2 0,-9 6 2 0,-4 6 22 0,-5 9 11 32,-4 3-13-32,2 14-10 0,-3 3-5 0,10 4-6 46,3 1-4-46,9-3-2 0,2 2 0 0,9-4 2 0,3-2-18 0,8-2-13 16,1-2-16-16,3-1-42 0,6 2-48 0,2-4-20 0,7-1-98 47,5-3-109-47</inkml:trace>
  <inkml:trace contextRef="#ctx0" brushRef="#br0" timeOffset="15650.1143">25098 4286 883 0,'0'0'0'0,"0"0"124"0,0 0-35 0,0 0-24 0,0 0-24 0,0 0 2 16,0 0-1-16,0 0 9 15,0 0-5-15,-222-57-14 0,173 67-9 16,1 4-9-16,7 2-5 16,4 6-2-16,8 2-3 0,7 6-4 0,11 3 0 15,11 0-4-15,13 7 3 0,18-5 2 16,8 2 1-16,11-3 1 15,0-3 0 17,2-5-3-32,-5-4 0 0,-11-1 3 0,-6-5-4 0,-12 0 2 0,-8-2 5 0,-6-3-1 15,-4 0 7-15,-11 0 26 0,-14-2-8 32,-9-1-17-32,-6-1-5 0,-11 0-2 0,-3-4-1 0,-7 0-2 0,0-3-5 31,3 0-23-31,6 0-41 0,11 2-28 0,10 0-23 62,8 0-29-62,8 3-101 0,10-3-55 32,6-2-198-32</inkml:trace>
  <inkml:trace contextRef="#ctx0" brushRef="#br0" timeOffset="15939.7642">25672 4378 867 0,'0'0'0'0,"0"0"51"0,0 0 46 0,0 0-17 0,0 0-56 0,0 0 0 16,0 0 33-16,0 0 5 16,0 0-4-16,-189-15-12 15,145 34-7-15,1 8 1 0,2 3-4 16,8 3-19-16,6 2-11 0,13 0-1 0,8 4-3 16,6-3 3-1,13 4-5-15,8-1 0 0,4-4 10 0,5-5-10 16,3-2 0-16,2-4 9 0,2-3-9 31,1-7 0-31,-1-5-18 63,0-3-18-63,-2-6-9 0,-1-2-23 0,-4-6-74 0,-4-4-55 0,-5-1-38 31,-2-4-179-31</inkml:trace>
  <inkml:trace contextRef="#ctx0" brushRef="#br0" timeOffset="16039.9834">25706 4516 1113 0,'0'0'0'0,"0"0"25"0,0 0 19 0,0 0-30 0,0 0-13 0,0 0 0 0,0 0 1 0,0 0-4 0,-322 177-74 0,306-154-36 0,4 1-86 16,6-7-95-16</inkml:trace>
  <inkml:trace contextRef="#ctx0" brushRef="#br0" timeOffset="16769.8811">26369 3685 798 0,'0'0'0'16,"0"0"112"-16,0 0-12 0,0 0-17 0,0 0-63 16,0 0-14-16,0 0 2 15,0 0 21-15,-31 232-2 0,19-137 2 0,-4 3 9 16,4 1-6 0,0-6-3-16,2-9 16 0,3-6-13 15,2-10-10-15,3-8-11 0,2-7-7 0,0-9-1 31,0-5-2-31,4-10-1 0,-1-8 0 47,2-7-54-47,-3-8-8 0,-2-3-14 0,0-3-57 0,-5-8 23 0,-6-5-65 0,-4-6-107 0,-5-6-42 0</inkml:trace>
  <inkml:trace contextRef="#ctx0" brushRef="#br0" timeOffset="16899.9318">26018 4503 859 0,'0'0'0'0,"0"0"139"0,0 0-102 0,0 0 37 0,0 0-1 0,0 0-18 0,0 0-21 0,0 0-25 0,389-8-8 0,-323 17 0 0,-8-2-2 16,-3 7-206-16,-6-5 12 15,-6-2-187-15</inkml:trace>
  <inkml:trace contextRef="#ctx0" brushRef="#br0" timeOffset="17550.1221">27407 3935 912 0,'0'0'0'0,"0"0"12"0,0 0-19 16,0 0 14-16,0 0 24 0,0 0-21 16,0 0 13-16,0 0 23 15,-134 389 9-15,111-313-8 0,3-4-10 0,3-5 2 16,2-6-8 0,9-9-8-16,3-8-9 0,3-9-8 31,11-7 0-31,6-9 3 47,5-9 1-47,8-7 9 0,6-6 3 0,7-12 2 0,6-10-8 47,3-8-11-47,7-8-1 0,0-7-2 0,3-6-3 31,-3-7 2-31,2-5 7 0,0-8 7 0,-4-1-6 0,-4 0-3 62,-11 4-2-62,-12 14-3 0,-11 18 3 47,-14 15-4-47,-5 20 0 0,-14 6 16 0,-6 18-17 0,-10 16 0 16,-6 14 0-16,-2 11 0 0,-2 4 2 0,6 4 0 47,6-3-2-47,6-2 2 0,9-7-1 0,8-5 0 0,3-5-1 0,2-8 1 15,3-4-70-15,6-8-20 0,5-5-31 0,4-10-59 47,4-6-1-47,0-6-104 0,4-8-242 0</inkml:trace>
  <inkml:trace contextRef="#ctx0" brushRef="#br0" timeOffset="17640.1284">28581 3998 933 0,'0'0'0'0,"0"0"-24"0,0 0 29 0,0 0 55 0,0 0 14 0,0 0 53 0,0 0-22 0,0 0-24 0,0 0-24 0,-148 500-28 0,142-444-19 0,6-3-7 0,0-7 0 0,3-2-1 0,6-2-4 0,1-6-46 0,-4-2-9 0,-4-5-69 0,-2-3-24 0,-1-5-32 0,-9-5-135 0,-6-6-200 0</inkml:trace>
  <inkml:trace contextRef="#ctx0" brushRef="#br0" timeOffset="17840.057">28158 4951 1000 0,'0'0'0'0,"0"0"169"0,0 0-72 16,0 0-60-16,0 0-21 0,0 0-3 0,0 0-5 16,0 0-1-16,0 0-7 0,356-63 0 15,-340 57 0-15,0-4-101 16,-8-3-15-16,0-5-27 0,-5-1-54 15,-3-7-66-15,-8-4-169 0</inkml:trace>
  <inkml:trace contextRef="#ctx0" brushRef="#br0" timeOffset="18019.9452">28242 4171 1173 0,'0'0'0'0,"0"0"2"0,0 0 57 0,0 0-2 0,0 0-31 0,0 0 1 0,0 0-13 0,0 0-10 16,0 0-8-16,604 19-135 31,-563 0 0-31,-3-5-80 0,-3 2-175 0</inkml:trace>
  <inkml:trace contextRef="#ctx0" brushRef="#br0" timeOffset="18810.2789">29650 4226 813 0,'0'0'0'0,"0"0"0"0,0 0 51 0,0 0 35 0,0 0-34 0,0 0-1 16,0 0 23 0,0 0-5-16,0 0-22 0,60 396-5 0,-58-365-6 15,-2 0 2-15,0-2-3 16,-6 0-5-16,-6 4-4 0,-3-3 0 16,-3 1 0-16,-3-1-12 15,1-1-9-15,-1-3-2 0,4-1 0 0,0-1-4 16,-1-5 2-16,2-2 2 0,-2 0-2 31,2-1 0-31,-3 0 2 0,2-4-3 0,1 0 0 0,7-3 4 0,4-5-7 16,5-4 6 15,3-4-3-31,12-10 1 0,11-9 2 0,15-12 3 31,13-10-4-31,17-13 9 0,11-7 1 0,9-6 3 0,3-2 4 31,-6 5 5-31,-9 9-9 0,-17 11-10 0,-16 10-2 47,-17 6-4-47,-8 7 0 0,-10 2-7 0,-9 4-25 0,-2 0-17 0,-12 0-25 0,-9 5-32 0,-9 1-18 0,-11 3-47 0,-11 10-66 0,-8 0-22 16,-5 9-81-16</inkml:trace>
  <inkml:trace contextRef="#ctx0" brushRef="#br0">3007 7429 680 0,'-7'-7'0'0,"0"3"65"0,-1 1 22 0,-1-1-19 0,-4 0-5 15,0 3-4-15,-4-1 3 0,1 2-4 16,-4 0-24-16,2 5-10 0,-1 7 2 0,-2 1-12 16,1 6-9-16,-2 2-6 15,-2 5 2-15,-1 3 0 0,0 5-1 16,2 0 0-16,4 0-1 15,3 3 0-15,3-1 2 0,3 3-2 16,3 0-2 15,3 3 2-31,4-3 1 0,5-2 0 0,7-2-3 0,5-3 3 0,4-6 0 0,6-1 0 47,2-11-1-47,3-3 1 0,3-9 1 0,4-2-1 0,4-7 0 31,4-7 5-31,0-7-1 16,-3-2-1-16,2-3 1 16,-5 0-1-16,-3-1-4 0,-2 1 2 0,-10 3 5 0,-2 3-6 0,-8 4 0 47,-8 7 14-47,-3 5 1 0,-5 4 10 0,0 0 9 0,-5 1-5 0,-8 5-24 15,-5 6-10-15,-5 5 1 0,0 5 6 0,2 3-4 0,3 2 0 0,7 1 0 0,7-1 0 47,4-2-2-47,1-5 2 0,10-1-2 0,6-6 1 31,2-7 2-31,5-1 1 0,3-5 0 0,1-13 3 0,4-6 1 0,0-5-1 32,-2-4 2-32</inkml:trace>
  <inkml:trace contextRef="#ctx0" brushRef="#br0" timeOffset="21280.5284">3797 7657 837 0,'0'0'0'15,"0"0"0"-15,0 0 122 0,0 0-45 0,0 0 0 16,0 0-34 0,0 0-14-16,0 0 7 0,0 0 5 0,5 6-12 15,-1-4-3-15,-1 1-11 0,-1-1-8 0,1 0 0 16,0-2 0-1,1 2-6-15,-1-1 4 0,2 3-1 0,2 1 0 16,-2-3-3-16,-1 5 4 16,1-1 1-16,0 0 1 0,-1 5 0 15,0-2 6-15,0 7 2 16,-3-1-2-16,-1 1 0 0,0 2-9 16,0-1-1-16,0 4-1 31,-1 0-1-31,-8-1 1 0,2 1-1 31,0-1 0-31,-4-2 1 0,1-5-1 0,3 0 0 31,2-6 1-31,1-2-1 0,4-3 2 0,0-2-1 0,0-2-4 0,4-9-17 0,6-5 2 0,6-3 10 0,2-2 7 0,4 0 0 32,1 0 0-32,-2 5-2 0,-1 1 3 0,-1 6-2 46,-4 3-2-46,-3 6 4 0,-1 2-2 0,-3 5-2 0,-1 4 4 16,-4 3-2-16,-2 2 2 0,-1 5 6 0,0-3-7 47,-3 1 0-47,-4-2 9 16,3 0-10-16,-2-4 2 0,2-7 3 46,2-3-2-46,1-2 0 0,1-1 7 0,0-1 1 0,0-10-7 0,0-3-5 0,6-5-7 0,7-5 1 0,6-1 5 0,4 3-3 32,2-3-2-32,4 6 7 0,-1 4-1 47,-2 7-1-47,-2 5 0 0,-8 3-1 0,2 3-2 0,-6 7 5 0,0 5 2 15,-2 3 10-15,-1 1-6 0,-2-3-2 31,0 1-1-15,-1-2-1-16,0 0 0 0,0-1-1 0,1-5 0 0,-4 1-66 0,2-4-21 16,-3 3-38-16,0-3-61 0,-1 1-24 0,-1-4-86 0,0-3-169 47</inkml:trace>
  <inkml:trace contextRef="#ctx0" brushRef="#br0" timeOffset="22149.8773">4648 7679 902 0,'0'0'0'0,"0"0"84"0,0 0-26 0,0 0 6 0,0 0-7 0,0 0-12 0,0 0 5 16,0 0-15-16,0 0 1 0,11 214 13 0,-21-189-13 15,1-2-11-15,-2-3-10 16,2-5-5-16,4-3-6 0,-1-1 0 16,5-7 1-16,0-4-4 15,1-2-2-15,4-6-12 0,0-5-6 16,6-6 0-16,3-1 13 16,0 1 3-16,5 0 2 0,-3 4 1 0,3 5 0 15,-3-2 0 16,2 7-5-31,-2 0 1 0,-2 5-1 0,-3 1 1 0,-2 6 1 0,-5 6 1 0,-2-2 4 47,-1 5 4-47,0 0 3 47,-3-1-1-47,-2 2-3 0,1-3-1 0,-3-5 0 31,2 1-3-31,-1-7 2 0,4 0 0 0,0-1 2 0,2-2 3 0,0-5-2 0,0-5-7 32,0-4-12-17,4-3-2-15,9-1 5 0,3 0 1 0,5 0 2 0,3 2 3 0,2-1 3 16,3 4 0-16,-3 2-1 0,-1 5 1 0,-3 5-1 0,-5 1-3 0,-5 3 0 31,-5 8 7-31,0 2 8 47,-3 0 4-47,1 2-1 0,-2-2-8 0,-1-3-4 0,0 1 1 0,1-1 0 0,-2-6-1 0,-1 2 2 0,1 0-2 47,0-3-1-47,0-3 0 0,0 3 2 0,2-3-4 0,2 0 4 0,0 0-1 0,4 0-1 0,1-3 0 0,4-8 5 0,4 0-4 0,4-5 1 0,1 0-3 47,0 1-5-47,1-5 2 0,2 4-1 0,-2 0 5 31,2 1 0-31,-7 4 0 0,-1 2-1 0,-7 0 0 0,-3 5 1 0,-2 4 0 0,-4 0 0 0,-2-2 8 0,0 1 10 31,-2 1 6-31,-4 0-12 0,-1 0-10 0,-3 0 0 0,0 3-2 32,-2 3 0-32,0 3-3 0,0 1 2 0,1 3-1 0,-1 1 0 0,0 3 1 0,3-1-1 46,-1 2 3-46,3 0-2 0,2-4-2 0,4 1 3 0,1-7 0 0,2 3-4 0,6-8 5 16,0 0 0-16,0-3 2 0,8 0 4 0,0-2-2 47,3-5-4-47,-3 2 5 0,3 2-3 0,-4 3 0 0,0 0-2 0,-4 0-1 31,-4 2 0-31,0 1 0 0,-3 0 0 0,2-2 0 0,-2 1-28 63,-1-2-20-63,2 2-54 0,-2-2-17 0,4 0-41 0,-2 0-64 0,1 0-119 0</inkml:trace>
  <inkml:trace contextRef="#ctx0" brushRef="#br0" timeOffset="22749.9138">5579 7833 940 0,'0'0'0'0,"0"0"120"0,0 0-19 0,0 0-64 0,0 0 5 0,0 0 18 0,0 0-14 0,0 0-1 0,61 99 2 0,-68-78 0 0,-1 0-6 15,0-2-8-15,-2-5-12 0,3 1-10 16,2-5-6-16,1-4-1 15,4-1-2-15,-2-3 2 0,2-2-8 0,0-2-8 16,0-9-11-16,11-3-7 16,2-5 7-16,8 0 9 0,2-4 10 15,-1 2 3-15,7 7 0 16,-2-1 0 15,-2 7 0-31,3 2-1 0,-9 4 1 0,-2 2 2 0,-4 2 7 0,-4 6 2 0,-3 4 3 16,1 4-7 15,-5-1-1-31,0-2 1 0,0 2-5 0,-1-4 1 0,-1-1-4 0,2-4-75 31,-1 0-14-31,0-4-16 0,1 0-27 0,5-2 23 0,2 0 22 0,4-5 10 0,5-6 12 32,3-1-21-32,3-3 1 0,4-4 56 31,-3-6-5-31,1-1-8 0,2-2 37 0,-2-2 13 0,0 1 66 0,-4 2 45 47,-5 6 20-47,-5 7 5 0,-8 8-27 0,-2 3-17 15,-2 3-30-15,-8 11-37 0,-3 3-20 0,-5 9-7 0,-2 2 4 0,-1 6 4 0,1-5 6 0,4 6 2 47,3-4 6-47,7-4 9 0,3-2-9 0,1-10-10 0,3 1-5 16,6-7-1-16,4-5-3 15,2-1 2-15,4-5 7 0,1-10-6 0,6-7-6 16,2-6 0-16,3-2-3 0,1-7-2 0,1-1-2 47,-2-5 0-47,0-10-3 0,0-10-2 0,2-5-5 0,-4-5 1 0,-1-2 8 0,-7 0 0 0,-8 5-3 0,-4 11-1 31,-9 16 2-31,-3 12 6 0,-8 18 0 31,-6 13-8-31,-8 7-6 0,-5 15 7 0,0 11-2 0,-2 5 2 0,1 6-31 47,-2 2-62-47,-1 2-81 0,-6 0-48 0,-10-7-223 0</inkml:trace>
  <inkml:trace contextRef="#ctx0" brushRef="#br0" timeOffset="23169.6785">3323 7763 870 0,'0'0'0'0,"0"0"140"15,0 0-96-15,0 0 6 0,0 0 29 16,0 0-15-16,0 0-13 16,0 0-5-16,0 0-22 0,170 205-13 15,-147-170-8-15,0-6-1 0,-4-1-4 0,-3 0-77 16,0-3-11 0,-4 3-63-16,-2 0-83 0,-6 0-116 0</inkml:trace>
  <inkml:trace contextRef="#ctx0" brushRef="#br0" timeOffset="24589.9978">10590 7171 706 0,'0'0'0'16,"0"0"106"-16,0 0-23 16,0 0-12-16,0 0-5 0,0 0-20 0,0 0-19 15,0 0-13-15,-43 39 1 0,34 9 9 16,6 10 19-16,3 9-12 15,1 6-6-15,4-1-2 0,1 3-4 0,-3-3-10 16,-3-3-4 0,0-2-2-16,-6-4-1 0,0-5-1 15,-2-8-1-15,5-7 0 0,1-7 0 16,2-6-6 15,0-10-14-31,1-7-26 0,3-9-19 47,1-4-10-47,0-6-22 0,1-9 2 0,-2-6-46 0,-2-4-104 0,-2-4-47 0</inkml:trace>
  <inkml:trace contextRef="#ctx0" brushRef="#br0" timeOffset="25125.1204">10354 7694 640 0,'0'0'0'0,"0"0"151"16,0 0-101-16,0 0 20 0,0 0-12 0,0 0 3 15,0 0 9-15,0 0-14 0,0 0-4 0,342-9-9 16,-265 9-15-1,-4 1-7-15,2-1-11 0,-10 0-2 0,-6 0 0 32,-11 0-3-32,-9 0-2 0,-11-1 2 0,-10-2-4 0,-12 2 3 47,-5 1 1-47,-1 0 14 0,-10 0 14 0,-4 5-18 0,-9 3-14 0,-6 6 2 0,-2 9-1 0,-2 2-2 46,2 1 0-46,7 3 2 0,2-2-2 0,8-1 0 0,5 0 3 0,7 2-4 32,5-2-1-32,11-1 2 0,6-4 7 0,4-2-5 0,8-3 1 0,1-6-2 47,4-4-1-47,3-6 0 0,-1-3 1 0,1-7 0 0,-2 1-2 0,-9-3-70 15,-5-1-11-15,-7-1-1 0,-5-3-45 0,-2-1-6 31,-3-5 17-31,-5 2-33 16,-2-2 28-16,-3-2 2 16,-6 0-15-16,-5 0 81 0,-2 6 58 0,-2 3 95 47,-2 7 72-47,-1 7-34 0,-2 2 33 0,-2 6-52 0,-5 5-26 15,0 6-30-15,-1 5-28 0,-1 6-11 0,3-1-9 0,3 4-5 0,7-2-3 47,4-2-4-47,10-2-2 0,5-4 0 0,3-3-33 31,10-3-52-31,4-5-55 0,1-7-67 0,8-5-21 0,3-9-155 0</inkml:trace>
  <inkml:trace contextRef="#ctx0" brushRef="#br0" timeOffset="25654.9783">11815 7111 831 0,'0'0'0'0,"0"0"101"0,0 0 13 0,0 0-39 15,0 0-34-15,0 0 2 0,0 0-9 0,0 0-8 16,0 0-2-16,-45 154 1 16,26-87 2-16,2 4-8 0,6 3-8 15,3 0-4-15,3 0 0 16,-1-2 4-16,3-9-2 0,1-1-3 31,-1-9 0-31,3-6-6 0,0-3 0 0,0-11 2 0,3-6-2 0,2-9 0 16,3-9-54-16,2-9-8 15,2-2-12-15,4-13 23 32,2-5-9-17,1-10-15-15,0-3 10 0,2-7 19 0,1-7-24 0,0-6-18 16,4-6-38-16,5-7 17 0,2-11 76 0,3-3 36 31,3-4 9-31,1 3-4 0,2 8 12 0,-3 5 64 0,-5 12 8 0,-3 8 4 0,-8 11 8 31,-6 9-16-31,-7 8 7 0,-4 9-4 0,-6 8-34 0,0 3-6 0,-6 5-16 0,-5 17-13 47,-4 14-9-47,-6 17-1 0,-4 10-2 0,2 8 7 0,2 4 6 0,2 0 5 16,5 0-9-16,3-5-5 0,6-5-3 16,3-3-5-16,2-7-4 15,0-9 2-15,4-5-5 0,2-8-1 0,5-3-13 0,-3-7-28 0,1-7-22 16,2-1-26 15,-2-5-37-31,2-1-94 0,2-6-2 63,-2-3-111-63</inkml:trace>
  <inkml:trace contextRef="#ctx0" brushRef="#br0" timeOffset="25950.1459">12844 7570 824 0,'0'0'0'0,"0"0"76"16,0 0-49-16,0 0 2 0,0 0 15 15,0 0 31-15,0 0 3 16,0 0-28-16,0 0-15 0,-246 29-10 16,240-6-11-16,6 5-1 0,4 4 0 15,14 2 0-15,4-3-2 0,7-2 2 16,3-1 1-16,0-2 7 0,-2-4 11 0,-5-2 7 15,-7-4-2-15,-7-4 0 16,-6 1-11-16,-5-4-10 16,0 3-6-16,-9 1 0 0,-8-3 0 47,-3 3-12-47,-5-1-35 0,-4 0-30 15,-2 1-24-15,-1-2-68 0,2-3-121 0,2-2-219 0</inkml:trace>
  <inkml:trace contextRef="#ctx0" brushRef="#br0" timeOffset="26869.8272">15951 7005 620 0,'0'0'0'0,"0"0"108"0,0 0-7 0,0 0-30 0,0 0-36 16,0 0-8-16,0 0 8 0,0 0 11 0,189 147-12 15,-196-107-7 1,-8 6-2-16,-6-2-3 0,-6 2-4 0,-5-2-3 16,-6 0-1-16,0 1-5 15,-1 2-3-15,0-2-2 0,5 1-2 0,2-2 1 16,7-1 1 0,5 1 0-16,11-3 2 0,7-5 1 46,5-5-2-46,9-8-2 0,7-6 0 0,9-7 6 0,4-4 1 0,7-6-3 16,2-9-4-16,4-8-1 0,0-7-2 47,-1-3 0-47,-3-2-6 0,-1-3 3 0,-4-2 0 0,-3 0 2 31,-5-2 2-31,1-3 1 0,-4-2-3 0,2-3 2 0,0-2 1 63,-1-2-3-63,5-5 2 0,-2 0 2 0,0 2-3 0,1 4 0 0,-5 9 13 47,-6 15 0-47,-5 8 2 15,-10 10-4-15,-4 5 1 0,-6 11 13 0,-10 8-11 0,0 13-7 0,-6 10-2 31,-1 8-2-31,2 5-2 0,4 8 6 32,2-3-1-32,6 3 4 0,4-3 1 0,3-1-5 0,2-6-6 0,3-6 0 0,9-3 4 0,6-7-6 47,4-9 1-47,1-7 0 0,3-7-92 0,1-3-11 31,1-5-64-31,-1-6-95 0,2 0-160 0</inkml:trace>
  <inkml:trace contextRef="#ctx0" brushRef="#br0" timeOffset="27319.7079">16944 7968 858 0,'0'0'0'0,"0"0"215"0,0 0-104 0,0 0-27 0,0 0 8 0,0 0-24 0,0 0-17 0,0 0-7 0,0 0-7 0,131-157-2 0,-101 114-1 0,0-11-12 0,1-7-8 16,2-7-3-16,2-9-4 16,-1-3-1-16,-3-1-7 15,3 0 2-15,-2 10 1 0,0 14-5 16,-5 16 6-16,-6 14-5 0,-3 13-3 0,-7 11 2 15,-5 3-14 17,-3 12-13-32,-3 9 11 0,0 17 15 15,0 9 1-15,-11 11 3 0,-2 10 0 0,-4 4 0 47,-3 8-9-47,2-1-1 0,2 0 1 0,1-4 10 0,4-7-1 0,2-8 0 0,6-9 0 16,3-8 1-16,1-6-1 0,7-6 0 0,2-9 4 0,-1-5-3 0,7-6 6 62,-3-8 3-62,1-3 0 0,4-9 8 0,2-10-3 0,7-8-6 0,1-8 4 0,6-9-4 0,6-8-2 0,6-9 6 16,5-10 1-16,3-4 2 0,1-7-4 47,0 2-3-47,-4 6-10 31,-5 11 2-31,-8 16-2 0,-5 15-65 47,-8 11-6-47,-3 12-51 0,-9 5-48 0,-3 4-53 0,-5 2-84 47,-5 5-314-47</inkml:trace>
  <inkml:trace contextRef="#ctx0" brushRef="#br0" timeOffset="27670.1435">18544 7130 660 0,'0'0'0'0,"0"0"155"0,0 0-71 15,0 0 2-15,0 0-1 0,0 0-9 16,0 0 1-16,0 0 10 0,-26 215-8 16,19-161-14-16,0 0 6 0,-1 1-11 15,-1-2-18-15,0-1-15 16,2-8-13-16,1 0-9 0,1-6-4 0,5-3 1 16,0-8 1-16,0-4-5 15,5-5 4 16,-3-7-2-31,0-3-14 47,1-3-8-47,-1 0-32 0,1-2-51 0,2-3 21 0,1 0-19 0,-2-5-48 0,3-4-50 47,-3-9-101-47</inkml:trace>
  <inkml:trace contextRef="#ctx0" brushRef="#br0" timeOffset="28050.1478">19045 7190 777 0,'0'0'0'0,"0"0"86"0,0 0-19 15,0 0-7-15,0 0 41 0,0 0-1 0,0 0-18 16,0 0-13 0,0 0-4-16,103 198 11 0,-68-148-4 0,7-3-20 15,3-1-17-15,1-2-12 0,2-6-5 0,3-2-10 16,-3-3-1-1,-2 1-5-15,-1-7-1 0,-6 1-1 16,-6-8 0-16,-6-4-48 0,-6-4-7 16,-9-3-32-16,-7-5-27 15,-2-3-12-15,-3-1-42 0,0-4-78 16,-2-9-95 15</inkml:trace>
  <inkml:trace contextRef="#ctx0" brushRef="#br0" timeOffset="28269.7374">19702 7336 1116 0,'0'0'0'0,"0"0"36"0,0 0 22 0,0 0 3 16,0 0-6-16,0 0 3 0,0 0-16 15,0 0-12-15,0 0-14 0,-453 367-11 16,403-329-3-16,6 0-4 0,2-3-39 15,6-2-40-15,5-6-67 0,5-4-49 47,3-2-100-47,0-3-307 0</inkml:trace>
  <inkml:trace contextRef="#ctx0" brushRef="#br0" timeOffset="45470.0856">24380 5386 778 0,'0'0'0'0,"0"0"16"0,0 0 11 0,0 0 20 0,0 0-17 15,0 0 4 1,0 0-3-16,0 0-7 0,-53-38-4 16,69 38-2-16,8 0 2 0,8 0 1 15,9 3 7-15,10 5-5 0,13-3-7 0,11 3-2 16,12-2-2 0,9 0 3-16,12 1-1 0,10-1-3 0,13 0 3 15,8-2 8-15,17 0-3 0,14-1-5 0,20 0-6 16,17 2-6 15,17 0 0-31,4 2-1 0,9 2 1 0,6 1-2 47,5 0 0-47,5-3-1 0,4 4 1 0,3-7 1 0,0 3-1 0,-2-2 1 47,-7-4-1-47,-13-1 0 0,-13 0 0 0,-13-3-2 0,-16-1 3 0,-21-1-1 0,-23 4 2 31,-22 1 1-31,-22 1 12 0,-17 11 0 0,-22-3-12 0,-13 3-2 31,-13 0-2-31,-16-2-40 0,-8 1-34 0,-12-4-47 16,-7-1 14-16,-8-3 37 31,-5 1 11-31,-6-3-3 0,4 0-4 0,3-1-74 0,1 0-100 0</inkml:trace>
  <inkml:trace contextRef="#ctx0" brushRef="#br0" timeOffset="48202.9465">5742 9763 885 0,'0'0'0'0,"0"0"16"0,-8-7 64 0,6 7-12 15,1 1-23-15,-4 10-6 16,4 13-19-16,0 14 9 0,0 14 18 16,1 15-9-16,0 9-4 0,0 0 6 15,0 6-4-15,0-5-9 0,0-3-9 16,-1-4-7-16,-4-8-6 0,4-4-1 0,-1-11 0 62,2-6-3-62,0-9-1 0,0-6 0 0,1-3 0 16,1-10-21-16,1-1-14 0,-3-8-9 0,0-2-35 0,0-2-16 0,-9-11-30 0,-2-5-153 0,-3-11-120 31</inkml:trace>
  <inkml:trace contextRef="#ctx0" brushRef="#br0" timeOffset="48549.9048">5595 10318 817 0,'0'0'0'0,"0"0"0"0,0 0 97 0,0 0-54 0,0 0-17 0,0 0 6 16,0 0 11-16,0 0-16 0,0 0-12 16,389 97 0-16,-346-97 5 0,-8-7 28 15,-4-1 3-15,-8-3-18 0,-7 4-1 16,-6 1-4-16,-4 5 0 0,-6 1-6 0,0 3 5 15,-6 11 9-15,-3 9-14 16,-3 9-9-16,-2 3-3 16,4 3 4-16,5-5-2 47,5-5-3-47,4-6-7 0,9-7 4 0,8-7 0 0,2-8 2 0,6-2 8 0,3-16 6 46,2-7 1-46,-2-5-2 0,-3-2-2 0,-7 0-2 0,-10 2-1 0,-7 5 1 16,-5 4 1-16,-6 4-7 0,-12 4-4 0,-6 6-5 0,-10 7-4 0,-3 5-80 31,-3 16-45-31,3 8-37 0,4 1-106 16,7 1-212-16</inkml:trace>
  <inkml:trace contextRef="#ctx0" brushRef="#br0" timeOffset="49069.9414">8521 10245 585 0,'0'0'0'0,"0"0"12"0,0 0 60 0,0 0 9 0,0 0 0 0,0 0-9 15,0 0 4 1,0 0 25-16,0 0-21 0,116 160-6 0,-103-109 0 16,-4 0-20-16,-5-1-13 15,-4-6 1-15,-2-1-13 0,-8-4-12 16,-3-4-6-16,-1-7 1 16,0-4-2-16,2-7-3 0,3-8-1 0,0-6 0 15,2-6 7-15,2-13-4 0,4-8-9 16,2-11 0-16,15-8-31 15,13-6 18-15,14-2 5 0,11 3 4 32,8 5 3-32,1 5-1 0,-3 11 1 0,-7 9-2 0,-9 9-67 15,-6 6-17-15,-5 3-32 0,-5 0-61 16,1 4-2 15,-2 0-69-31,-3-3-317 0</inkml:trace>
  <inkml:trace contextRef="#ctx0" brushRef="#br0" timeOffset="49569.9069">9430 10292 904 0,'0'0'0'0,"0"0"93"0,0 0 16 0,0 0-51 16,0 0-1-16,0 0 3 0,0 0-12 16,0 0-10-16,-78 62-7 0,66-40-9 0,1 3-1 15,1 4 6-15,-1 1-4 0,5 3-1 16,0-2-3-16,3-2 5 15,3-2-9-15,0-1-4 0,0-6-4 16,5-2 1-16,2-5-6 0,3-5 2 16,2-3 0-16,1-5 1 0,5-1 2 15,1-10 0-15,6-3-2 16,1-4-1-16,0-1-2 16,0-1-3-16,-2 1 2 15,-6-2 0-15,2 2-1 16,-6 1 0 15,2 1 1-31,-3-2-1 0,0-4 0 0,-1 2 3 0,1-2-4 0,-1 8 2 0,-3 4-1 0,-4 4 0 31,-2 2 0-31,-3 5 3 0,0 0-1 0,0 0 10 0,0 0-7 0,-5 6-1 0,0 5-3 0,-2 4 1 0,2 5-3 16,1 2 2 0,1 1 9-16,3 1 3 46,0 3 6-46,7-4-4 0,1-1-5 0,2 1 1 0,0-2-3 0,1-5-5 0,4 1 3 16,-1-3-3-16,1-3-4 0,4-1 2 0,-2-6 2 31,2-1-4-31,-5-2-15 0,0-1-25 16,2-1-25 15,-4-4-19-31,0-1-23 0,2-2-30 0,-5-5 11 0,-2-2-64 16,-1 0-125-16,-4-4-84 0</inkml:trace>
  <inkml:trace contextRef="#ctx0" brushRef="#br0" timeOffset="50049.9642">10064 10308 959 0,'0'0'0'0,"0"0"84"0,0 0-19 0,0 0-16 0,0 0 8 0,0 0-12 0,0 0-4 15,0 0 3-15,0 0-11 0,35 66-5 16,-33-48 1-16,1 3 0 15,0 0 3-15,0 2 4 0,6 2-3 0,-6-1-14 16,1-2-6-16,-4 3 6 16,0-3 3-16,-6-4-7 0,-2 1-4 15,1-3 1-15,-1-4-3 16,1-2-4-16,1-5-1 0,4-1-3 16,0-4 5-16,2 0-2 0,0-8-7 0,1-4-5 15,7-5 3-15,7-4-2 16,3-2 2-16,3 1 5 31,2-4 0-31,5 2-3 0,-2 3 3 0,4 4 0 0,0 2-2 0,1 5 1 31,-5 5 0-31,-4 5 2 0,-2 6 1 0,-7 9-3 32,-2 2 2-32,-3 7 9 0,-5-2-8 0,-1 2 3 0,-1-2-2 0,-1 0-5 46,2-5 3-46,-1 1-1 0,0-3 0 0,2 0-153 47,1 0 49-47,0-2-67 0,-1 1-103 16,1-2-68-16,1-3-270 0</inkml:trace>
  <inkml:trace contextRef="#ctx0" brushRef="#br0" timeOffset="50649.8745">13641 9658 803 0,'0'0'0'0,"0"0"63"0,0 0 22 0,0 0-17 0,0 0-52 0,0 0-5 16,0 0 21-16,0 0 9 16,0 0 2-16,-49 360 0 0,49-260-16 15,2-6-9-15,2-7 2 16,-2-7 10-16,0-9-1 0,0-10-4 0,1-7-7 16,-2-7-7-16,0-8-6 46,3-7-4-46,0-3 1 0,-2-7 0 0,2-6-4 0,-2-9-40 16,-1-2-7 0,2-5 11-16,-3-5 5 0,0-9-42 0,0-5-24 0,-8-6-22 0,-1-4-42 0,-7-7-109 47,-6-5-153-47</inkml:trace>
  <inkml:trace contextRef="#ctx0" brushRef="#br0" timeOffset="51380.0157">13493 10225 780 0,'0'0'0'0,"0"0"34"0,0 0 4 0,0 0 29 0,0 0-44 16,0 0-14-16,0 0 2 0,0 0 6 15,310 146-5-15,-273-160-7 16,4-6-1-16,0-6-8 0,-2-6-63 16,2-4 2-16,-5-3-6 0,-5-8-40 0,-5-6 12 15,-7-6-19-15,-3-8-25 16,-2-4 53-16,-2 1 24 31,-1 2 63-31,0 11 6 0,-1 9 246 0,-1 10-87 0,0 8-51 31,-4 8-12-31,1 3-12 0,-4 11-24 0,-1 5-13 0,0 3 4 0,2 7-27 0,2 13 2 47,0 15 22-47,2 15-7 0,-1 12-12 0,-1 9-6 0,-4 8 1 16,-1 6 5-16,0-4 11 0,0 3-15 0,-2-9-10 0,-1-6 4 0,2-7-2 47,1-7-9-47,0-9-2 0,0-6-6 0,0-8-1 15,3-8 0-15,-2-9 3 0,1-7-5 16,1-7 0-16,3-4-13 0,4-13 1 0,4-6-11 0,7-6 7 31,-1 6 0-31,5 4 6 0,-5 8 10 0,-3 10 0 16,-3 5-6-16,-1 13 9 0,2 4 7 0,-3 2-2 0,2 3 0 0,3 0-1 0,3-5 6 0,5-5-4 47,6-5-2-47,9-6-4 0,-3-6 1 31,7-6 3-31,1-7-6 0,-3-3 2 0,-4-5-2 0,-3-1 1 0,-12 0 0 31,-5-2 0-31,-12-2 1 0,-5 3 2 16,-2 2-4 15,-8 8 1-31,-6 7 3 0,-5 6 7 0,-1 13 7 47,-4 9 2-47,2 4-10 0,9 1-6 0,5-1-5 47,7-1 0-47,3-2 0 0,9-4-56 0,9-2-14 0,3-4-54 0,10 0 3 31,9-2-22-31,4-5 21 0,12 0-22 0,10-4-123 0</inkml:trace>
  <inkml:trace contextRef="#ctx0" brushRef="#br0" timeOffset="52550.0443">17912 10243 766 0,'0'0'0'0,"0"0"148"0,0 0-47 15,0 0 0 1,0 0-20-16,0 0-36 0,0 0-8 0,0 0 4 16,0 0-13-16,-195 0-8 15,172 19 0-15,-3 5-7 0,-1 6-3 16,0 11-2-16,2 8 1 16,5 4-4-16,7 2 0 0,8-1 5 0,6-9-2 15,15-5-2-15,9-6-1 0,10-3 1 0,6-12-2 16,4-2 0-1,3-7-3-15,1-4 2 47,-2-6-2-47,-4 0 0 0,-1-1-2 0,-5-6-84 16,-3-2 2-16,-1-4-57 31,-8-3-77-31,-3-3-81 0,-7-5-289 0</inkml:trace>
  <inkml:trace contextRef="#ctx0" brushRef="#br0" timeOffset="52679.9709">18072 10374 983 0,'0'0'0'0,"0"0"145"0,0 0-74 0,0 0-21 0,0 0-16 0,0 0-16 0,0 0-7 0,0 0-6 0,0 0-4 16,-409 250 0-16,394-228-2 0,10-1-61 16,5-5-34-16,5-3-77 0,10-6-5 0,7-7-95 15,3 0-203-15</inkml:trace>
  <inkml:trace contextRef="#ctx0" brushRef="#br0" timeOffset="52950.0289">18420 10289 956 0,'0'0'0'0,"0"0"41"16,0 0 28-1,0 0 10-15,0 0-17 0,0 0-20 16,0 0 6-16,0 0-2 0,0 0-2 0,80 195-8 0,-56-155-13 15,5-6 0-15,5 1 0 16,1-7-11-16,2 0-8 0,-3-3-2 16,-2-2-1-16,-2-2-2 15,-2-5-79-15,-5-4 6 0,-3-4-38 16,-6-6-85-16,-1-2-29 16,-2-9-127-16</inkml:trace>
  <inkml:trace contextRef="#ctx0" brushRef="#br0" timeOffset="53109.7337">18953 10343 1061 0,'0'0'0'0,"0"0"157"16,0 0-59-16,0 0-28 0,0 0-23 0,0 0-21 16,0 0-20-16,0 0-2 0,-462 322-8 15,418-288-51-15,7-4-77 16,3-2-38-16,7-7-46 0,8-7-141 47</inkml:trace>
  <inkml:trace contextRef="#ctx0" brushRef="#br0" timeOffset="53739.8884">19942 10369 640 0,'0'0'0'16,"0"0"222"-16,0 0-83 0,0 0-33 15,0 0-34-15,0 0-26 16,0 0-21-16,0 0-4 0,-97-55-3 0,66 65 0 15,-2 1 3 1,-2 5 0-16,-2 8-2 0,3 2 3 16,1 6 1-16,4 6-6 0,11 2-7 15,7 5-6-15,11 0 2 0,4 0-2 16,17-4 3-16,9-3 3 16,9-6-5-16,7-3 0 15,8-10 1-15,3-3-2 0,2-9-3 0,-1-3 0 47,-2-4-2-47,-4 0-55 0,-4-8-20 0,-6-2-31 0,-6-4-80 0,-11 0-38 0,-5-2-144 16</inkml:trace>
  <inkml:trace contextRef="#ctx0" brushRef="#br0" timeOffset="53910.2781">20040 10479 900 0,'0'0'0'15,"0"0"38"-15,0 0-10 16,0 0 38-16,0 0-45 0,0 0-13 0,0 0-1 16,0 0-4-16,0 0-2 15,-381 188-2-15,371-168-29 0,5 0-45 16,5-1-71-16,11-5-85 16,10-4-111-16</inkml:trace>
  <inkml:trace contextRef="#ctx0" brushRef="#br0" timeOffset="55307.4734">20912 10417 795 0,'0'0'0'0,"0"0"0"0,0 0 111 0,0 0-61 0,0 0 5 0,0 0-11 15,0 0-5-15,0 0 2 16,-118 27 5-16,95-9-4 0,1 4-3 0,-1 4-12 15,-3 2-8-15,1 5-6 16,2 2-5-16,0 1-1 16,4 0 3-16,10-2 1 0,4-6-4 15,5-4-5-15,13-6 0 0,7-6 1 16,5-7-2-16,7-5-1 16,4-7 0-16,5-10-10 0,4-7-4 46,-3 1 1-46,-1-2-13 0,1-2 13 0,-4 2 10 0,3 2 2 0,-5 4 1 0,-1 3 0 0,-8 4 0 0,-10 6-1 32,-6 6 1-32,-8 3-10 0,-3 10 7 0,-2 3 5 47,-7 5 1-47,-3 4 0 0,-4 2 1 0,2-1-1 0,-1 2 2 0,8-5-1 46,1-2-3-46,6-6 2 0,0-5 4 0,8-5-1 0,2-4 3 0,5-1-1 16,5-1-2-16,2-4-2 0,4 1-2 0,3-2-1 0,1 2-1 16,2 4 0 31,-3 1 0-47,-4 8 0 0,-2 0-2 0,-8-1 2 0,1 1 0 15,-4-2 0-15,-1-2 0 0,5-2 0 0,0-3 3 31,4-6-1-31,7-7-4 47,1-5-15-47,2-3 15 0,2 1 1 0,-3-5 2 16,1 0-1-16,-3 0 0 31,0-3 0-31,-2 0 0 0,1 0-1 0,-2-1 2 0,3-1-2 0,1-3 1 16,4-4 0-16,4-4-19 0,4-6-7 0,1-2 12 62,-2 2 9-62,-3 1 4 0,-6 8 1 0,-5 4 0 0,-7 9 5 0,-5 6 4 0,-6 3 7 0,-3 5-4 0,-4 3-1 0,0-2 1 16,-4 5-4-16,0-4-4 0,-2 4 2 0,2-4 0 0,0 1-3 0,0-5 1 0,3 1-2 0,0-3 0 31,1 2-3-31,0 0 2 0,0 4 7 0,1 0 12 31,0 5-2-31,-1 3-5 0,0 0-9 0,0 1-3 0,0 0-1 0,0 0 0 0,2 0 0 0,-2 0 0 0,0-1 0 0,1 0 0 0,1-4 8 47,2-1-9-47,1 1 2 0,1-4 1 0,-1 0-3 0,1-1 2 0,-1-1 2 0,1-1-3 0,-3 0 0 0,1-1 15 0,-1 0 5 16,-1-2 1-16,0-1-4 0,-1 3-7 0,-1 0-5 0,0 2-3 0,0-3 2 0,-2 3-1 0,-1 1-1 0,-3 3-3 47,4 1 2-47,-2 4-1 0,-2-1 0 0,4 2-1 0,0 1 2 0,0-3 1 0,1 3 6 31,0 0-1-31,-2 0-5 0,3 1 1 0,-3 2-4 0,1 0-2 0,1 2 4 0,-5 4-1 0,4 1 0 31,-4 2 0-31,0 3-1 0,-3 5-1 32,2 1 3-32,-4 5-1 0,1 0 0 0,-2 5 0 46,-1-1 10-46,3 5-7 0,-3 0 1 0,2 5-3 16,-2 0-1-16,0 4 0 0,0-3 4 0,-1 3-5 0,2 2 2 0,-3 0-2 0,1-3 1 0,1 5 0 0,1-7 1 47,2-2-1-47,4 0 0 0,2-7 2 0,4-4-2 0,0 0 0 31,1-6 2-31,6-4-2 0,2-2 0 0,-1-4 4 0,1-3-2 0,-1 1 1 0,-1-4-1 16,0 0-2-16,3-2 0 0,-4-1 4 0,1-3-3 0,0 0 2 0,-1 0 0 0,0 0-2 47,-1 0 1-47,-1 0-1 0,-1 0-1 0,0 0 0 0,-3-2 0 0,3 1-2 0,-1 1 3 0,0-2-1 47,1 2 0-47,-1-2 0 0,-1 0 1 0,1-1-1 0,-1 2 0 0,1-2 4 0,-1-2-1 0,0 1-3 0,0 1 0 15,1 0 0-15,-2 2-1 16,1-1 1-16,2 2 0 31,-2-2-1-31,0 1 1 0,0 1 0 0,0-1 0 0,-1 1 0 0,0-3 0 0,1 2 0 16,-1-1 1-16,0-1-1 0,0 0-46 15,0-2 1-15,-2-1-42 16,0 1-39 0,-4-1-49-16,-1-2-81 0,-2 0-64 0,-2-4-193 0</inkml:trace>
  <inkml:trace contextRef="#ctx0" brushRef="#br0" timeOffset="56550.0279">21682 10276 795 0,'0'0'0'0,"0"0"89"0,0 0 13 15,0 0-3-15,0 0 2 0,0 0-29 0,0 0-17 16,0 0-20-16,209 31-24 16,-169-25-6-16,-5-1-5 0,3-1 0 15,-1-2 0-15,0-2-35 16,3 0 4-16,-1 0 11 0,3-2-21 0,-7-4 16 16,-2 3 19-16,-8 2 4 0,-9 0 4 15,-7 1 1-15,-7 0 16 16,-2 1 1-16,-5 5 26 0,-6 5-8 0,-4 3-23 62,-3 3-4-62,0 5 0 0,-3 0 1 0,1 3 2 0,1 1-3 0,2 1 2 16,-1 1-4-16,6 1-2 0,0-3 0 0,2-3 1 31,7-4 2-31,3-5-5 0,1-3-2 0,9-5 1 31,1-2 1-31,4-4 0 0,7-3-4 0,2-8 0 0,1 0-2 0,1 1-14 0,-5 0 15 47,-2 4 0-47,-4 2-3 0,-2 4 0 0,-2 0 0 16,2 3 3-16,-1 0 0 0,5 0 3 0,1-3-3 0,4-3 0 0,4-8 1 0,6-6-23 0,2-5 1 0,3-7 1 47,1-6 8-47,0-4 13 0,3-1-2 0,-5-10 1 0,3-4 0 31,-4-5 3-31,0-10-2 0,0-2 1 0,-3-5-2 0,-5 4 0 0,-5 5 0 0,-4 9 2 0,-7 10-3 31,-6 12 2-31,-5 11 4 0,-2 9 6 0,-9 10 3 32,-4 6-12-32,-5 7-3 0,-4 17 2 0,-3 9 3 0,-2 13-1 0,-1 10 1 0,2 10-2 46,-3 6 1-46,2 3-1 0,6 4 0 0,1-6-1 16,5-1 0-16,5-3 0 0,6-9-1 0,4-4 0 0,2-11 0 0,2-8 2 0,5-7-2 47,2-11 4-47,1-5-4 0,-1-9 0 0,4-5 9 0,0-2-3 0,0-9 1 31,5-4-6-31,0-6 0 0,2-5 0 16,-3-5-2-16,-3-7-14 0,-3-3 6 0,-1-4-2 0,-9-5-8 0,-1 3 5 47,-6 5 6-47,-6 8 3 0,3 14 2 0,0 9 1 0,2 7 0 0,1 4-4 0,2 1-3 0,3 13 1 47,1 3 4-47,0 4 0 0,8 2 2 0,8-4 0 0,3-6 4 0,7-5 6 0,6-4 3 15,2-4 0-15,6-10 5 0,2-10 2 0,5-4-1 0,1-7-2 0,2-3-6 0,1-5 1 47,2-3 6-47,-1-5 7 0,-2-1-2 0,-6-8-8 16,-9 0-7-16,-8 0-2 0,-9 5-2 0,-5 12 1 47,-8 11-2-47,-5 14-2 0,-8 7-2 0,-9 7-5 0,-10 4 1 0,-5 16 4 31,-2 9 1-31,-2 10 0 0,2 8 3 0,1 6-1 0,3 6 0 0,1 5-2 31,4 3 5-31,7 1 0 0,4-3 0 0,8-1 4 0,6-8 3 0,6-9-3 0,14-11-2 0,7-9 2 0,7-8-1 0,6-7 0 0,6-9-1 0,0-3-1 31,4-9 1-31,-3-7-5 0,-2-2 0 0,-4-5 0 0,-8-1-13 0,-8-5-2 47,-11 2-4-47,-14 1 3 0,-5 4 9 0,-17 7-1 0,-9 8 4 0,-4 7 1 16,0 10 6-16,1 12 29 0,4 4-18 0,11 5-12 0,7 0-4 0,6-1 3 47,6-3-3-47,2-3-60 0,10-2 13 0,6-5-22 0,2-3-52 0,8 2-34 0,11-7-11 0,11 0 63 0,13-3 1 15,12-5-87-15,4-1-197 16</inkml:trace>
  <inkml:trace contextRef="#ctx0" brushRef="#br0" timeOffset="56969.8971">24987 10514 796 0,'0'0'0'0,"0"0"130"0,0 0-10 15,0 0-38-15,0 0-19 0,0 0 6 16,0 0-16-16,0 0 10 0,0 0 23 0,61 14-25 16,-45-43-8-16,-2-10-6 0,3-4-18 15,0-6-14-15,-5-6-9 16,-3-7-2-16,-6-6-3 0,-2-8-2 0,0-5-19 15,1 1-1 1,6 5 7-16,5 10 10 31,8 16 1-31,1 10 1 0,4 11 0 0,5 8 1 0,0 4-5 16,7 7 5-16,6 7-1 16,4 2-1-16,7 6 2 0,-1 10-2 0,-1 7-1 46,-3 7 0-46,-6 6-27 0,-8 3-39 0,-10 0 23 0,-7-3-22 0,-4 0-28 0,-7-1-28 0,-8-2-46 16,-5-4-92-16,-17-4-177 0</inkml:trace>
  <inkml:trace contextRef="#ctx0" brushRef="#br0" timeOffset="57169.9639">25288 10234 873 0,'0'0'0'16,"0"0"124"-16,0 0-12 0,0 0-34 16,0 0-31-16,0 0-5 15,0 0-17-15,0 0-20 0,0 0-1 0,455-2-8 16,-419 4-65 0,-3 1-85-16,-5 1-112 0,-5-2-152 0</inkml:trace>
  <inkml:trace contextRef="#ctx0" brushRef="#br0" timeOffset="58000.4722">26367 10243 632 0,'0'0'0'0,"0"0"214"0,0 0-102 16,0 0 23-16,0 0-28 16,0 0-21-16,0 0-20 0,0 0-10 0,0 0 0 15,14 235-9-15,-11-225-22 0,-2-2-14 0,2-3-8 16,-2-3 2-1,-1-2-4-15,2 0-2 0,-1-4-87 0,1-8 0 16,2-3-83-16,-2-7-19 16,-1-4-37-16,-1-6-205 0</inkml:trace>
  <inkml:trace contextRef="#ctx0" brushRef="#br0" timeOffset="58119.9125">26475 10093 1018 0,'0'0'0'0,"0"0"0"0,0 0-21 0,0 0 22 15,0 0-2 1,0 0-122-16,0 0-45 0,0 0-93 0</inkml:trace>
  <inkml:trace contextRef="#ctx0" brushRef="#br0" timeOffset="58589.8802">27143 9618 961 0,'0'0'0'0,"0"0"54"0,0 0 43 0,0 0-54 15,0 0-8-15,0 0 18 16,0 0 0-16,0 0-9 0,0 0 6 0,-142 283-16 16,115-210-8-16,2-1 6 0,7-2-4 15,5-4 1-15,7-5-16 16,6-7-5-16,6-4-2 0,11-7-2 0,7-4 1 62,5-12 0-62,7-7-2 0,7-6 2 0,1-11 0 0,5-3-2 0,-2-8 1 0,0-6-1 16,-2-6-3-16,0-2 0 0,-8-6-5 0,-7 1 2 0,-11-3 1 31,-12 1-5-15,-9 4-1-1,-16 4 5-15,-10 8-2 0,-9 4 0 0,-6 9 10 47,-1 10 16-47,0 3 1 0,9 9-10 0,10 0-11 0,7 7-2 0,5-3 2 0,8 4-2 32,3-5-17-32,2-3-16 0,3-2-36 0,4-2-33 0,1-1-25 31,6-3-65-31,-5-1-128 0,-1-3-146 0</inkml:trace>
  <inkml:trace contextRef="#ctx0" brushRef="#br0" timeOffset="60104.8331">5569 12112 779 0,'0'0'0'0,"0"0"96"0,0 0 9 0,0 0-17 16,0 0-8-16,0 0-16 0,0 0-44 15,0 0-16-15,1 35 18 16,7 7 11-16,0 6 4 0,-3 6-5 15,-2 6-4-15,-3-2-6 16,0 3-1-16,0-1-5 0,-8-7-8 0,1-3-4 16,2-8 1-16,0-3-3 15,5-7-2-15,0-6 0 16,0-2 3 0,3-6-3-16,0-4 0 0,1-3 1 0,4-2-1 0,1-4 0 0,-2-5 0 46,4 0 0-46,1-8 8 0,3-6-2 47,2-8 0-47,1-4-3 0,4-7-3 0,0-3 0 0,0-1 0 0,1 4-1 0,-5 0-1 32,-1 7 4-32,-6 6-2 0,-5 5 0 0,1 9 0 62,-6 2-1-62,1 4-6 0,-2 1 1 0,0 10 0 0,0 3 5 0,0 5 2 31,-1 4 3-31,0 5-5 16,1 1 2-16,0 0 0 0,0 3-1 0,1 0 0 0,2-4 1 16,2 1-1-16,2-5 5 0,2-5 3 0,-1-6-3 46,3-6 0-46,1-4 1 0,1-3 5 0,6-6 1 16,-1-8-4-16,3-6-3 0,1-5-1 0,0-1-1 47,-4-3-2-47,-1 1 2 0,-2-1-2 0,-1 2 2 0,-3 3 1 16,-1-4 4-16,-2 3-2 0,1-3 3 0,-3 3-7 46,-1-1 1-46,0 2-2 0,-1-2 2 0,-1 2-4 0,-1 5 2 16,0 3-2-16,-2 7 0 0,1 3 2 16,-1 5-2-16,0 1-5 0,1 0 0 0,0 4-7 0,2 4 6 0,2 2 6 0,1 3 1 0,3 0 0 47,2 1 4-47,1-4 2 0,2 0 4 0,2-4-3 0,3 1-1 31,-1 0-2-31,0-2 2 0,3 0 1 47,2-5 0-47,0 0 1 0,4 0-2 0,1-3-1 0,2-4-1 47,0 0-2-47,1-3-1 0,1 4 0 0,-2-3 0 15,-5 5-1-15,-3 1 0 16,-7 1 0-16,-4 1 0 0,-3 1-28 0,-4 0-20 0,-1 0-44 0,-2 0-6 0,2 0-47 0,-2-2-73 0,0-2 15 0,-1-3-152 47</inkml:trace>
  <inkml:trace contextRef="#ctx0" brushRef="#br0" timeOffset="60389.9146">6796 12232 653 0,'0'0'0'0,"0"0"145"0,0 0-47 16,0 0-29-16,0 0 2 0,0 0 0 15,0 0-7-15,0 0-5 16,0 0-12-16,-20 227 11 0,17-181 3 0,3 1-21 16,-1-4-15-16,1-4-5 0,0-1-8 15,0-3-5-15,3-8-4 16,2 0-1-16,-3-8-1 0,0-5 0 0,0-2 1 15,-1-6-4 1,1-2-44-16,6-4-13 0,-7-1-27 16,2-8-18-16,-1-6-18 0,0-1-7 15,0-3-8-15,-2-4-48 0,0-2-101 0</inkml:trace>
  <inkml:trace contextRef="#ctx0" brushRef="#br0" timeOffset="60570.189">6759 11937 940 0,'0'0'0'0,"0"0"128"0,0 0-40 16,0 0-66-16,0 0-21 0,0 0-1 16,0 0 0-16,0 0 0 0,-5 77-62 0,17-61-53 15,2 1-36-15,3-5-122 16,-4-2-148-16</inkml:trace>
  <inkml:trace contextRef="#ctx0" brushRef="#br0" timeOffset="61249.9742">7350 11668 584 0,'0'0'0'0,"0"0"79"0,0 0 16 16,0 0-26-16,0 0-41 15,0 0 0-15,0 0 11 0,0 0 0 0,0 0 2 16,-25 110-8 0,23-62-1-16,0 12 2 0,2 5-6 0,-2 6 2 15,2 4 18-15,-2 0-10 0,0 0-6 16,0-1-10-16,1-6-14 31,1-7-5-31,0-5-1 0,0-9 1 0,0-3-1 0,0-8-3 0,0-7 2 16,0-6 2-16,-3-6-4 0,0-5-4 47,-3-3-6-47,0-5-12 0,-3-4-9 0,-1-8-25 0,0-7-37 0,2-5 21 0,-2-8 7 0,3-7-11 15,0-5 16-15,1 0-18 16,3 2 9-16,3 13 57 47,0 7 26-47,7 10 76 0,4 7-3 0,4 2-28 31,2 7-17-31,3 1-25 0,-1 0-12 47,0-6-2-47,2 3-1 0,-4-6-2 0,1-4-64 0,-2-9-6 47,0-7-59-47,-2-5-91 0,0-7-172 0</inkml:trace>
  <inkml:trace contextRef="#ctx0" brushRef="#br0" timeOffset="61569.7742">7589 11678 794 0,'0'0'0'0,"0"0"120"0,0 0 11 0,0 0-55 0,0 0-50 0,0 0 19 0,0 0 0 0,0 0-3 0,0 0 5 0,47 254-7 16,-37-181-8-1,-4 3-6-15,4-2-12 0,-4-4-4 0,-1-6 3 16,-3-7 4-16,-2-4 0 0,0-9-4 0,0-6-7 62,-2-8-1-62,-1-8-3 0,2-14 1 0,1-3-6 0,0-5-78 0,5-13 17 0,7-8-5 0,3-7 4 0,6 1 42 32,7 5 11-32,-1 8 10 0,-3 7 4 0,1 7 50 0,-4 10-5 0,0 7 4 46,-1 4-15-46,0 1-12 0,0 3-9 0,2-1-8 47,1-3-2-47,1 1-3 0,0-3 0 0,1-3-4 0,1-2-81 0,0 0-36 32,0 0-114-32,4-2-25 0,-1-2-110 0</inkml:trace>
  <inkml:trace contextRef="#ctx0" brushRef="#br0" timeOffset="61969.6719">10608 11651 827 0,'0'0'0'0,"0"0"79"0,0 0-5 16,0 0-21-16,0 0-35 0,0 0 13 15,0 0 25-15,0 0 13 16,0 0-27-16,85 283-2 0,-81-196 1 15,-2 4-8-15,-2 0-14 16,0-1-9-16,0-5 1 0,-2-5-3 0,1-8-4 16,0-8-1 31,1-9-2-47,2-11 0 0,7-9 0 0,-1-10-2 0,-2-9-45 15,0-5-20-15,-2-8-29 0,-4-3-44 0,0-11 46 0,-3-5-41 47,-7-10-140-47,-3-9-101 0</inkml:trace>
  <inkml:trace contextRef="#ctx0" brushRef="#br0" timeOffset="62089.8302">10618 12316 1104 0,'0'0'0'0,"0"0"53"0,0 0-53 0,0 0 0 0,0 0 20 0,0 0-19 0,0 0 2 0,0 0-6 0,0 0-22 0,331 192 2 15,-302-185-12-15,1-6-42 16,-4-2-32-16,-1-11-60 0,0-8-113 0,0-9-152 15</inkml:trace>
  <inkml:trace contextRef="#ctx0" brushRef="#br0" timeOffset="62704.6978">11381 11687 827 0,'0'0'0'0,"0"0"37"0,0 0-37 0,0 0 80 0,0 0-32 0,0 0-1 15,0 0 26-15,0 0 11 0,0 0-22 16,-41 519-13-16,34-441 5 16,-2-3-17-16,-1-3-13 0,0-9-14 0,0-10-6 15,1-6-1 1,9-14-1-16,0-10 0 31,0-12-1-31,7-8-2 47,0-7-43-47,4-10 21 0,7-10 3 0,5-5 2 47,2-3 7-47,7 4-1 0,3 4 11 0,-4 9 1 0,-3 10 0 0,0 5 17 0,-4 9-4 31,0 9 4-31,0 5 0 0,1 3-4 0,1-2 1 0,2 1-2 16,4-8-5-16,1-7-4 0,3-2 1 0,0-8-1 15,0-3-2-15,2-7 2 0,-2-5-2 0,0-1-2 47,-5 1 0-47,-5 0 1 0,-7 1 0 16,-9 3-3-16,-7-3 3 0,-3 5 2 47,-13-4-3-47,-6 1-7 0,-5 6-8 0,-2 5 7 0,0 5 7 0,3 11-4 0,1 5 4 31,6 6 2-31,3 0 0 0,8 4 0 31,5 0 3-31,4-4-3 0,10-2 0 0,2-2 2 0,7-7-3 16,2-4-26 0,3-3-30-16,4-4-81 46,2-2-86-46,2-2-97 0</inkml:trace>
  <inkml:trace contextRef="#ctx0" brushRef="#br0" timeOffset="63569.7924">14516 12437 834 0,'0'0'0'0,"0"0"18"16,0 0-9-16,0 0 53 0,0 0-25 16,0 0 1-16,0 0 12 15,0 0 31-15,14 370-7 0,-14-297-15 16,-6 0-8-16,-5-1-13 16,-6-1-12-16,-3 1-7 15,-8-1-7-15,1-2-3 0,-5-5-8 0,-2-2 1 16,0-7 1-16,-1-10-1 0,3-7 1 47,2-8 1-47,5-13-3 0,5-11 0 0,2-6-2 15,3-17-36 1,4-14-3 15,5-10 7-31,6-12 17 0,5-14 14 0,15-5 1 0,12-11-3 0,13-9 5 16,12-5-1-16,12-2 0 62,11-3 22-62,8 5-5 0,6 7-1 0,3 9 5 0,-5 14 4 0,-12 21 2 16,-13 16-11-16,-18 15-10 31,-14 15-6-31,-15 6 0 0,-11 16-7 16,-10 13 11-16,-18 4 8 0,-12 11-4 0,-13 0-5 0,-10 5 1 0,-7 1-3 0,-1-6-2 15,1-3-24-15,0-3-5 0,10-7-24 47,6-7-45-47,12-7-91 0,15-10-59 0,14-13-91 16</inkml:trace>
  <inkml:trace contextRef="#ctx0" brushRef="#br0" timeOffset="63720.1963">15715 12373 1012 0,'0'0'0'0,"0"0"0"0,0 0-4 0,0 0 62 0,0 0-12 0,0 0-21 0,0 0 3 0,0 0 12 0,0 0 6 0,-205 105 2 0,166-74-6 0,8 3-14 0,10 2-9 0,7 3-9 16,9-1 0-16,5 2-5 16,9 1 1-16,10-3-1 0,5-4 0 15,4-6-1-15,9-1 0 0,1-8 0 16,3-6-1-16,1-4-2 16,-2-6-2-16,-5-3-46 0,-4 0-6 46,-7-5-19-46,-2-1-23 0,-8-4-19 0,0 0-24 0,-5-3-45 0,-1-3-79 16</inkml:trace>
  <inkml:trace contextRef="#ctx0" brushRef="#br0" timeOffset="63870.0411">15653 12546 919 0,'0'0'0'0,"0"0"39"0,0 0-14 0,0 0-17 0,0 0-4 0,0 0-4 0,0 0 0 0,0 0-40 15,0 0-35-15,-74 147-48 16,107-147-14-16,4-6-12 0,12-6-110 16</inkml:trace>
  <inkml:trace contextRef="#ctx0" brushRef="#br0" timeOffset="64069.9663">16156 12653 609 0,'0'0'0'15,"0"0"265"-15,0 0-111 0,0 0-60 0,0 0-45 0,0 0-12 16,0 0-4-1,0 0-7-15,-73 184-13 0,53-174-3 0,1-5-2 16,6-5 1-16,6-4 1 16,7-10-2-16,1-6-16 0,14-9-28 15,9-3-2-15,10-1-16 16,9-2-7-16,6 0-3 0,6 4-15 16,6 1-76-16,3 0-191 15</inkml:trace>
  <inkml:trace contextRef="#ctx0" brushRef="#br0" timeOffset="65219.8585">17576 12508 757 0,'0'0'0'0,"0"0"23"0,0 0-20 0,0 0 20 16,0 0 12-16,0 0-7 16,0 0 2-16,0 0 0 0,0 0-11 15,14 87 0-15,-14-60 5 16,0 3-1-16,-4 1-4 0,-3 0-9 0,-4-2-3 16,-1-3-3-16,0-2-2 15,-1-5 0-15,1-2 1 0,2-5 4 16,0-1-1-16,5-5-3 0,2-5 6 0,2-1 30 15,1 0 20-15,3-6-23 16,5-7-30-16,10-5-6 0,4-4 0 16,5 0 0-16,5-4 3 15,3 1-2-15,-1 2 7 0,-1 5 1 47,-4 6 3-47,-6 6-5 0,-5 6-5 0,-7 4-1 0,-2 5-1 0,-6 4 0 0,-2 4 0 0,-1 1 7 0,0 3-5 47,-3 1-1-47,-2-3 1 0,-4-1 0 0,0-4-2 0,0 0 0 0,-1-3 3 0,2-1-4 16,2-3 2-16,1-2-1 0,1-3-3 0,2 1 3 15,2-3 0 17,0 0 0-32,2-7-1 0,8-6 1 0,2-3-7 15,9-5 8-15,3 0-1 0,2-1 0 16,3 5-1-16,-2-1 0 31,-2 6 2-31,-1 5 4 0,-4 6-5 0,-4 1 0 31,-2 5 0-31,-3 4 0 47,-2 4-1-47,-1 4 1 0,1 0 0 0,-1-1 4 0,0 3 0 16,4-3-1-16,0-5-1 0,7-4 2 0,4-4-1 0,3-3-1 0,3-3 1 47,1-7 0-47,2-3-2 0,-3-2 2 0,-3 3-2 0,-4 5-2 0,-8 5 2 15,-3 2 17 1,-5 6-6-16,-1 7 8 0,0 4 2 0,-1 2-11 0,0 1-6 31,3 3 1-31,0-4-3 0,0 1 6 0,2-7 0 0,0-1-5 0,0-5 1 16,-5-3-2-16,1-4 1 0,-1 0 1 0,0 0-7 62,0-3-27-62,-1-2-4 0,-3-5-22 0,0 1-41 32,0-4-64-32,0-3-38 0,0-5-94 0,-3-8-122 0</inkml:trace>
  <inkml:trace contextRef="#ctx0" brushRef="#br0" timeOffset="65229.7793">18410 12583 984 0,'0'0'0'0,"0"0"95"0,0 0-97 0,0 0-4 0,0 0-7 0,0 0-63 0,0 0-62 0,0 0-242 0</inkml:trace>
  <inkml:trace contextRef="#ctx0" brushRef="#br0" timeOffset="65539.883">19028 12544 895 0,'0'0'0'0,"0"0"6"0,0 0-5 0,0 0 58 16,0 0-26-16,0 0-4 0,0 0 1 0,0 0-4 15,0 0 9-15,-160 46 2 16,160-31-22-16,6 2-7 0,8 2-2 16,8 5 1-16,3-4-3 15,5 1 6-15,-1-1 10 0,0-2 0 16,-3-1 11-16,-7-1-2 16,-2-2-3-16,-11-4-1 0,-2 1-4 0,-4-3-2 15,-1 1 7-15,-8-2-5 0,-8 1-7 16,-1-4-8-16,-8 1-1 15,-2-2-3-15,-3-1-2 0,-3 1 0 16,0-3 0-16,1 0-69 0,-1-3-35 47,2-3-50-47,6 0-117 0,7-1-48 0</inkml:trace>
  <inkml:trace contextRef="#ctx0" brushRef="#br0" timeOffset="65919.8785">19409 12515 867 0,'0'0'0'0,"0"0"38"0,0 0 13 0,0 0 20 16,0 0-19-16,0 0-19 15,0 0-1-15,0 0-2 0,0 0-17 0,-149 119-4 16,155-92-2-16,9-1 2 16,8-1 0-16,4 2-1 15,4-5 5-15,3 0 15 0,-2-4 4 16,-7-1-8-16,-5-1-3 0,-8-5 5 0,-6 0-1 16,-6-2 4-16,-1 0 11 15,-9 1-1-15,-7-1-15 0,-6 1-17 16,-6-2-2-16,-4-1-1 0,-4 0-5 0,-1 0-2 15,-2-5-34 32,6-2-31-47,5 0-25 0,1-5-55 0,5-2-128 0,9 0-35 0,7-3-242 0</inkml:trace>
  <inkml:trace contextRef="#ctx0" brushRef="#br0" timeOffset="66869.8853">19890 12615 1046 0,'0'0'0'0,"0"0"0"0,0 0 79 0,0 0-67 0,0 0-7 0,0 0 8 0,0 0 27 16,0 0-2-16,0 0-9 0,-130 356-9 0,123-343-14 16,4-8-4-16,3-5-4 0,12-9-31 15,3-10-10-15,1-5-24 16,4-8 10-16,0-2-26 0,-5-4-34 0,-1-4 6 15,-5-2-59-15,1 7-24 16,-5 8 93-16,2 12 92 0,-5 6 18 16,1 11 163 31,0 0-63-47,0 2-74 0,2 7-30 0,6-1-5 0,3 4 0 0,3-3-45 0,9 0 31 0,3-3-2 0,5-4 15 46,2-2 2-46,4-2 5 0,-3-8 37 0,-3 3 24 0,-4-1 16 16,-8 2-20-16,-6 5 7 0,-6 1-3 0,-9 5-14 0,-1 5 15 0,-9 5 12 47,-4 4-28-47,0 2-17 0,1 5-6 0,-1 3 5 0,2 2-4 0,3 1-4 0,1-2-6 16,2 2-8-16,3-1-3 0,2-2-3 0,1-7-2 0,7-2-1 15,2-7 2 16,4-4-3-15,2-6 3-16,4-3 3 0,1-6 3 0,-1-5-7 0,-3-3-2 0,2 0 1 16,-4-3-2-16,-3 1 1 0,-1-5 2 47,-5-1-6-47,-1-3 3 0,-3-1 0 0,-2-4-2 0,0-3-3 0,-5-1-13 0,-8-3-19 0,-5 6 4 15,-1 6 4-15,1 6 15 0,-1 9 9 0,5 6 2 0,3 4-7 47,2 2 5-47,6 6-5 0,2 1-14 0,1 4 5 0,4-1 13 0,8 2 1 16,5 0 3-16,2 0 2 0,9-3 0 0,-1-2 5 47,6-1 1-47,0 0-2 0,0 1 3 0,0-1-1 0,-5 6-5 0,0 1 3 15,-5 0 5 1,-7 3 6 15,0 1 2-31,-10 3-5 0,1-1-6 0,-6-1 2 0,-1-2-1 0,-3-1-1 0,-4-4 0 0,0-3-3 31,3-4-4-31,4-5 0 0,0-1 8 0,0-7 4 0,9-5-10 0,4-5-4 0,6 0-16 0,1-1 12 0,5 4 4 47,-1 4-2-47,-2 4 6 0,-6 6 8 0,-2 3 0 0,0 8 2 0,-3 4 3 0,-2 1 11 16,1 2 6-16,-1-2-12 0,3-1-9 0,-1 0-4 47,0-4-2-47,0-3-3 0,0-2-4 0,-1-2-75 15,4-3-24 1,0-1-36 15,7 0-43-31,4 0-27 0,7 0 6 0,6 0-34 16</inkml:trace>
  <inkml:trace contextRef="#ctx0" brushRef="#br0" timeOffset="68000.0112">23862 12693 385 0,'0'0'0'0,"0"0"144"0,0 0-2 0,0 0-33 16,0 0-19-16,0 0-20 15,0 0-39-15,0 0-15 0,-72-103 4 16,49 103-4-16,-5 5 1 0,-6 5 1 0,0 7-5 15,-1 10 5 1,3 6 17-16,8 10 7 0,3 4-6 0,14 3-12 16,5-1-9-16,3-5 0 15,10-7-7-15,6-8-3 0,7-7 1 16,9-11 1 0,7-11 3-16,5-5 11 0,3-15 6 15,4-9-15-15,-2-6-2 0,-3-4-2 0,-5-6 8 47,-6 1 6-47,-9 3-5 16,-9-1-10-16,-12 3-2 0,-8 1-5 0,-14 2 0 47,-8 1 0-47,-4 6-30 0,-3 11 18 15,-2 8 4-15,1 10-5 16,4 6 5-16,4 10 3 0,7 5 3 0,6 5-2 31,9 4 1-31,3 1-1 31,12 1 1-31,11-6 2 0,7-8-3 0,9-10 4 0,7-8 0 47,5-9 4-47,4-12-4 0,4-6 5 0,0-8-4 16,-1-1 13-16,-4 0 16 0,-9 4-3 0,-8 5-12 47,-14 10-11-47,-11 7-3 0,-10 10 3 0,-6 8-8 0,-15 14 2 0,-10 18 3 0,-9 13 1 0,-8 12-2 0,-2 13 0 15,1 6 2 1,-4 9-3-16,3 5-2 0,-2 3 2 31,2 0-1-31,3-6 2 0,7-4 0 0,6-9 1 0,8-9-1 0,11-9 0 0,3-14 0 0,8-13 0 16,1-12 0-16,6-12 0 0,9-13 1 0,6-13 5 0,6-16 0 0,6-14-3 62,3-15-1-62,6-10-1 0,2-16 5 0,2-12 14 0,2-6 9 0,-4-2-9 16,-6 4-12-16,-8 11-11 0,-7 15-27 0,-7 17-15 31,-5 18 11-15,-6 14-30-16,-3 13-32 0,-2 6-76 15,0 6-2-15,3 6-39 0,7 2-125 0</inkml:trace>
  <inkml:trace contextRef="#ctx0" brushRef="#br0" timeOffset="68469.9196">26568 11856 705 0,'0'0'0'0,"0"0"67"16,0 0 5-16,0 0 23 16,0 0-25-16,0 0-42 0,0 0-19 15,0 0 3-15,0 0 24 16,-32 199 10-16,30-110-1 0,-1 3-7 0,3-2-11 16,0-7-2-16,3-8-4 0,0-7-8 31,2-6-6-31,2-11-3 0,1-7-1 0,1-8 1 0,0-7-2 0,-1-10-2 31,0-5 0-15,-3-9-23 31,-3-5-17-47,-1 0-14 0,-1-10-11 0,-4-6-45 0,-9-5-25 0,-5-4-40 0,-6-6-34 15,-7-4-47-15</inkml:trace>
  <inkml:trace contextRef="#ctx0" brushRef="#br0" timeOffset="68559.7828">26326 12412 673 0,'0'0'0'0,"0"0"185"0,0 0-133 0,0 0-6 0,0 0-2 0,0 0 7 0,0 0-11 0,0 0-19 0,0 0-18 0,281 83-1 0,-234-66-1 0,-1-4-2 0,-3-8-109 15,-4-5 21-15,-2-8-35 16,-3-6-23-16,-3-8-46 0,-3-2-237 0</inkml:trace>
  <inkml:trace contextRef="#ctx0" brushRef="#br0" timeOffset="69022.0899">27082 11903 770 0,'0'0'0'16,"0"0"56"-16,0 0-35 15,0 0 28-15,0 0-24 16,0 0-9-16,0 0 3 0,0 0 13 16,-47 340 44-16,41-273 9 0,3-2-35 0,-1-4-11 15,2-3-19-15,-1-6-15 0,2-5-2 16,-3-7-1-16,3-7-2 31,1-12 0-31,1-8-13 0,9-9-10 0,4-4 4 0,3-10 1 0,9-2 10 31,2-2 8-15,5 1 0-16,1 1-1 0,4 5 1 31,1-1 1-31,0 2-1 0,0 0 1 0,0 1-1 0,-1-2 0 0,-3 0 0 31,-1-1 0-31,-6-6 0 0,-3 0 2 47,-7 2-3-47,-8-3 2 0,-8 6 9 0,-3-2 13 0,-11 5 5 0,-3 6-2 0,-4 1-15 0,-1 14-2 16,0 5 5-16,3 4 4 0,7 1-10 0,10 0-4 31,2-4-4-31,15-1 0 16,2-1 7-16,5-1-7 0,2 2 0 15,4-2-25-15,2 0-15 0,4-4-8 47,3 1-36-47,5-2-41 0,-1-3-6 0,6 0-98 0,3-6-138 0</inkml:trace>
  <inkml:trace contextRef="#ctx0" brushRef="#br0" timeOffset="69554.9079">28967 12337 695 0,'0'0'0'0,"0"0"81"15,0 0-26-15,0 0-12 0,0 0-16 0,0 0 12 16,0 0 16-16,0 0-9 16,0 0-8-16,-171 91-12 0,151-47-12 15,5 6-6-15,5 3 0 16,3-4-2-16,7-1 0 0,1-8-4 16,11-7 3-16,4-6 3 0,6-8 1 15,1-8 3-15,3-6 13 0,4-6 18 16,4-14-7-16,5-5-8 15,4-8-15-15,5-8-9 16,-1-5-1-16,0-3 2 0,-6-2 23 0,-6-2-1 16,-11-2-10-16,-12 0-9 47,-12 3-4-47,-13 9-7 0,-11 11 3 0,-8 13 0 0,-3 12-14 15,-9 6 2-15,-5 13-10 0,1 6-24 0,2 4-22 31,3 2-48-31,9-1-75 0,10 1 11 63,7-7-88-63</inkml:trace>
  <inkml:trace contextRef="#ctx0" brushRef="#br0" timeOffset="70023.3458">29579 12429 858 0,'0'0'0'0,"0"0"36"16,0 0 0-16,0 0 18 15,0 0-8-15,0 0-19 0,0 0-2 16,0 0 6-16,-1 86 2 16,1-65 12-16,-1 4 0 0,0 3-13 0,1-3-7 15,-5 0-5-15,4-4-2 0,0 0-3 0,1-6-7 16,0 1 2-1,5-6-2-15,3-3-2 0,0-2 9 16,2-5 5-16,4 0-6 0,2-6-4 16,4-3-5-16,5-6-4 0,2-3 2 15,5-2-1-15,-3 1-4 16,0 3 4-16,-4 3-2 31,-3 3 0-31,-6 5-3 31,-7 5 3-31,-2 0-9 0,-5 11 3 0,0 2 6 47,1 1 0-47,-2 6 0 0,-1-3 2 0,1-2-4 16,1-4 3-16,3-5 2 0,6-5-3 0,-1-1 0 47,7-8 9-47,2-4-7 0,4-5-1 0,1 1 0 31,-4-1-2-31,-4 4 2 0,-5 4-2 0,-5 1-44 0,-2 2-11 0,-3 4-25 0,-1 0-64 0,1 2-28 0,-1-1-22 0,3-1-175 0</inkml:trace>
  <inkml:trace contextRef="#ctx0" brushRef="#br0" timeOffset="70889.9196">30439 12403 833 0,'0'0'0'0,"0"0"30"0,0 0 11 15,0 0 8-15,0 0-4 16,0 0-8-16,0 0-2 0,0 0 3 16,0 0 5-16,-70 250 6 15,57-232-2-15,3-5-20 0,6-6-15 16,-3-7-10-16,7 0 6 16,0-5 4-16,1-7-9 0,9-4-1 15,9-3 0-15,1-2-4 0,5-3-4 0,5 0-1 0,1 4 2 16,2 3 3-1,0 9-1-15,-9 4 1 0,-3 4-5 16,-4 7 4-16,-2 5-4 0,-7 4 3 47,1 1 4-47,-3 4 0 16,-2-4-2-16,0-1 2 0,4-4 0 0,6-4-15 0,5-2-6 0,5-3-29 0,5-3 16 46,-2 0 13-30,2-1 5-16,-2-4 11 0,1-2 6 16,-9 1-2-16,3-3 2 0,-2 0 1 0,-4-4 1 0,4 1 1 0,-4-3 0 0,-1 0-3 0,-2-2 7 47,-4 1 9-47,-4 0-3 0,-4 3 22 0,-1 5 1 0,-2 1-5 0,-6 3-10 15,-2 2-9-15,-5 2-11 47,1 0 0-47,2 5-2 0,-2 4 0 0,2 1 0 0,1 0 9 0,0 2-4 16,4-2-1-16,5 3-1 0,1-2 2 0,1 0-1 47,4-1-1-47,4-3-2 0,3-1 3 0,1-4 1 0,7-2-3 0,-2 0 3 15,4-4-1 1,-1-4-4 15,-2 1 0-31,2 0 4 0,-2 0-5 0,-1 2 2 0,-1 2 1 0,-1 0-4 31,-2 2 1-31,0 1 1 0,3 0 0 0,-2 0 0 47,0 0-1-47,3 1 0 0,-5 2 2 0,-2 2-1 16,-2 4 0-16,-2 0-4 0,-4 3 2 0,-2 1 0 47,0 4 3-47,-7-1 0 0,0 0-2 0,-4-1 2 0,1-1 1 15,0-2-2 1,0 0 0-16,0-4 0 0,5 0-1 0,-3-4-2 0,6-2 3 31,2-2 0-31,0 0 0 0,4-7 3 0,8-5-4 0,5-6 1 0,9-1 0 0,8-6-1 0,9-1 1 0,10 0 22 0,10-1 11 0,7 5-3 0,3 4-12 0,-1 4-13 0,-18 6 0 31,-9 4-5-31,-13 2 0 47,-12 2-96-47,-2 0 29 0,-11 0-106 0,-6 3-111 0,-1-3-285 0</inkml:trace>
  <inkml:trace contextRef="#ctx0" brushRef="#br0" timeOffset="85189.8468">16467 15654 808 0,'0'0'0'0,"0"0"5"15,0 0 19-15,0 0 35 0,0 0-10 0,0 0 0 16,0 0-11-1,0 0-6-15,11 155 0 0,-7-124-2 0,-1 2 7 16,0 2 1-16,-2 5-14 16,-1 0-5-16,0 3-1 0,0 1-1 15,-6 2-1-15,1-3-5 16,-4 2-5-16,-2-2-2 0,-1 3 1 16,-2-2 4-1,-1-1 2-15,1-5 3 0,0-5-4 47,2-6-1-47,0-5-1 0,1-4 0 31,1-7-5-31,2-3 1 0,2-7 0 0,1-5 1 0,1-6-4 0,-1-8 3 47,3-5 0-47,0-7-4 0,2-10 0 0,2-5 7 0,8-7-5 0,5-7 4 47,5-5 1-47,10-7 3 0,5-4 3 0,7 0-1 0,5-3 8 0,4 3 11 16,6 3 1-16,-2 7 3 0,1 9-3 0,-6 13-2 47,-9 13-10-47,-7 15-9 0,-10 8-7 0,-4 7-5 0,-7 10 2 0,-1 6 4 0,-1 9-4 0,-8 4 7 0,-3 3-6 0,-3 1 0 31,-13 2 3-31,-5 1-2 0,-6 1-2 0,-3 1 2 0,-3-2 0 0,-2-1-5 31,-1-3 4-31,-1-6-4 31,5-5-33-31,1-5-15 0,8-7-29 0,1-7-55 47,6-2-51-47,8-8-128 0,1-5-270 16</inkml:trace>
  <inkml:trace contextRef="#ctx0" brushRef="#br0" timeOffset="85590.0019">17350 15713 645 0,'0'0'0'0,"0"0"80"0,0 0 5 0,0 0 8 16,0 0-41-16,0 0-15 0,0 0 7 15,0 0 0-15,0 0-8 0,-87-9-1 16,70 21 0-16,-2 2 0 0,0 5 7 16,-1 5-20-16,4-1-8 15,0 3-7-15,5-2-3 16,3-1 3-16,6-2 7 0,2-2-6 16,6-1-1-16,5-6-5 0,7-2 2 0,0-7-2 15,6 0 0-15,3-3 1 0,3-8 1 16,4-5 0-16,0 2 6 15,0 0-1-15,-4 5-3 0,-4 6-1 47,-5 0-3-47,-6 5-4 47,0 2 4-47,-2-1-4 0,-2 0-78 0,4-5-30 47,-1-1-82-47,0-2-110 0,0-9-76 0</inkml:trace>
  <inkml:trace contextRef="#ctx0" brushRef="#br0" timeOffset="86089.6396">18263 15616 527 0,'0'0'0'0,"0"0"145"0,0 0-91 0,0 0 26 16,0 0-12-16,0 0-19 0,0 0-9 0,0 0-4 15,-239-19 9-15,208 33 19 16,2-1-19-16,5 6-10 0,4-1 1 0,4 2-10 15,8 4-3 1,6 0-4-16,4 1-4 0,14 1 0 0,6-1-2 16,9 1 2-16,7-3-7 15,1-5-2-15,1-5-2 0,-4-5 0 32,-4-2 0-32,-5-1 3 0,-7-1 8 0,-11-1 12 0,-5-2 1 0,-4 4 1 15,-5 2 28-15,-13 2-23 0,-8 2-22 31,-8 3-8-31,-11 3-1 0,-3-2-2 0,-4 0-2 79,0-3-21-79,5-6-45 0,7-6-42 0,11 0-8 0,11-5-20 0,14 0-56 0,4-2-26 62,12 3-27-62,7-2-66 0</inkml:trace>
  <inkml:trace contextRef="#ctx0" brushRef="#br0" timeOffset="86400.0162">18660 15594 728 0,'0'0'0'0,"0"0"12"0,0 0 72 0,0 0 32 0,0 0-30 0,0 0 12 0,0 0-22 0,0 0-6 0,-89-17 5 0,60 27-16 0,-3 2-6 0,1 4-9 0,1 6-22 0,3 3-13 0,7 0-9 0,5-3 0 0,10-1 5 0,5-3-5 0,12 2-6 0,10-1 6 0,7-1 0 0,3 1 0 15,2-1 4 17,-3-2-5-32,-3-2 2 0,-4 0 1 0,-5-2-2 0,-6 2 0 0,-3-1 7 31,-6-1-8-31,-3 0 2 0,-1 0 6 0,-7-2-6 0,-9 3 3 0,-5-1-5 47,-3-2-37-47,-3 1-37 0,0-5-24 0,1-6-83 0,2 0-74 47,-2-8-156-47</inkml:trace>
  <inkml:trace contextRef="#ctx0" brushRef="#br0" timeOffset="87140.0482">19125 15634 688 0,'0'0'0'0,"0"0"39"15,0 0 35-15,0 0-23 0,0 0-20 0,0 0 7 16,0 0 13-16,0 0-10 16,0 0 10-16,52 53 18 0,-44-35-19 15,0 4-8-15,2-1 0 16,-1 4-11-16,-2-5-3 0,1 2-7 0,0-1-8 16,-6-9-2-16,2-1 0 0,-3-4-5 15,3-5-3-15,-2-1 0 16,0-1 1-16,4-2 2 0,-3-5 3 0,4-3 1 15,2 0-2 1,2-3-5-16,3-2 0 0,1 2-1 16,5 4-3-16,-4 2 2 0,0 7-1 15,-2 0 0-15,-3 3 5 0,-2 6 4 16,1 2 3-16,2 1-2 31,-4-1 0-31,1 2 2 0,-3-5 1 0,0 0-8 31,0-4 0-31,0-3 2 0,1-1-5 0,0-5 5 47,4-7-2-47,2-3 0 0,3-4-6 0,-2 2 2 16,2 1 0-16,-3 2-1 0,-6 5 0 47,1 2 0-47,1 6 0 0,-4 1-23 0,3 0-25 0,2 3-18 0,-2 1-6 31,3-1-34-31,0-3-71 0,4 0-18 0,1-4-88 0,3-3-294 0</inkml:trace>
  <inkml:trace contextRef="#ctx0" brushRef="#br0" timeOffset="87549.9242">19969 15671 380 0,'0'0'0'0,"0"0"206"0,0 0-82 0,0 0 14 0,0 0-53 0,0 0-22 0,0 0 7 0,0 0-18 0,0 0-7 0,-65-20 1 0,50 31-10 0,-1 3-6 0,5 3-7 0,1 2-5 0,3 2 2 0,2 4-2 0,4 0-7 0,1-2-3 0,4 1-1 0,4-6 0 15,2-5-3-15,4-5-1 16,4-5 3-16,3-3-3 0,1-10 3 16,1-8 1-16,0-4-3 0,2-7-2 15,-4-5-1-15,2-6 0 47,-1-2-2-47,-2-6 1 0,2-6 0 0,1-6 1 0,0-6 0 0,-1-6-2 31,-5-4 2-31,-1 0 0 0,-6-1-2 0,-7 8-3 0,-2 9 4 0,-1 18 0 0,-8 13 0 47,-4 17-1-47,1 12 6 47,-5 9 3-47,1 21 2 0,1 18 3 0,2 13 4 0,0 14 4 0,1 7-5 16,5 2 0-16,2 3 2 0,3-5-12 0,1-2-3 0,0-6-1 0,3-7-1 31,3-6-2-31,1-3-46 0,3-9-18 0,0-7-39 0,6-6-33 16,-2-9-70-16,-1-3-106 0,0-6-148 0</inkml:trace>
  <inkml:trace contextRef="#ctx0" brushRef="#br0" timeOffset="88779.7413">21027 16026 1138 0,'-6'3'0'0,"6"2"24"0,0 4-24 0,0 0 92 16,0 3-38-1,0-4-19-15,2-5-14 0,-1-1-8 0,0-2 1 16,-1 0-2-16,0 0-5 16,0 0-1-16,1 0-9 0,-1 0-25 15,0 0-64-15,5 0-116 16,1 0-77-16,5-9-172 0</inkml:trace>
  <inkml:trace contextRef="#ctx0" brushRef="#br0" timeOffset="89174.84">21962 15581 1009 0,'0'0'0'0,"0"0"98"15,0 0 14-15,0 0-49 0,0 0-7 16,0 0-8-16,0 0-12 15,0 0-4-15,-200 25 5 0,176-8-3 0,2 1-11 16,4 6-4-16,2 7-7 16,7 3-5-16,7 4-3 0,2 6 1 15,0-1 1-15,9 4-1 16,4-3 3-16,7-3-1 0,4-5 0 0,4-3-1 16,2-8-4 15,3-6-1-31,2-8 1 0,2-5 1 0,0-6-4 0,-2 0 2 0,0-7-2 0,-5-3-55 0,-3-3-5 31,-4 1-22-31,-3-1-45 0,-6-1-29 47,0-4-64-47,-4-2-137 0,-2-3-213 0</inkml:trace>
  <inkml:trace contextRef="#ctx0" brushRef="#br0" timeOffset="89294.9631">22082 15771 947 0,'0'0'0'0,"0"0"151"0,0 0-123 0,0 0-6 0,0 0-9 0,0 0-7 0,0 0-7 0,0 0 0 0,0 0-16 0,-287 178-54 0,275-166-90 0,7-2-99 0,4-7-200 0</inkml:trace>
  <inkml:trace contextRef="#ctx0" brushRef="#br0" timeOffset="89549.8116">22432 15591 1035 0,'0'0'0'0,"0"0"13"0,0 0 57 0,0 0 17 0,0 0-14 0,0 0-1 0,0 0-11 0,0 0 3 16,101 218 2-16,-81-191-22 15,5 0-8-15,0-2-11 0,1-1-14 0,1 0-8 16,-3-6-2-16,2-4-1 16,0-3 0-16,-3-6-72 15,-4-3 7-15,-3-2-9 0,-4 0-13 16,0-7 7-16,-2-3-22 0,-1-3-57 0,1-4-12 16,-2-5-78-16,1-5-241 15</inkml:trace>
  <inkml:trace contextRef="#ctx0" brushRef="#br0" timeOffset="89729.6844">22923 15634 987 0,'0'0'0'0,"0"0"114"15,0 0-41-15,0 0-28 0,0 0 7 16,0 0 15-16,0 0-27 16,0 0-27-16,-403 275-11 0,346-232 0 0,4-7-1 15,8-1-2-15,8-8-59 0,9-3-30 0,9-5-65 16,9-6-19-1,9-3-70 1,1-9-255-16</inkml:trace>
  <inkml:trace contextRef="#ctx0" brushRef="#br0" timeOffset="90359.743">23399 15637 790 0,'0'0'0'0,"0"0"76"0,0 0 17 15,0 0-2-15,0 0-2 16,0 0-31-16,0 0-10 0,0 0-4 16,0 0-4-16,-80-8-2 15,64 14 3-15,-5 7-11 0,0-3-6 0,0 3-4 16,-4 3-4 0,2 2 4-16,-2 2 7 0,1 4-5 0,-1 1-6 15,2 3-8-15,4 0-2 0,7 0-2 16,6-2-2-16,6-1 3 31,9 0-2-31,9 0-1 0,8-3 4 0,6-1-2 0,3-5-2 0,4-3 3 16,2-1-2 15,1-3-5-31,0-5 4 0,-3-2 0 0,-5-1-3 16,0-1-3-16,-8-1-13 0,-1-5-40 0,-3-4-13 0,-8-1-20 0,-2-3-71 46,-1-1-52-30,-3-4-29-16,-3-3-96 0</inkml:trace>
  <inkml:trace contextRef="#ctx0" brushRef="#br0" timeOffset="90450.1252">23435 15771 1001 0,'0'0'0'0,"0"0"185"0,0 0-92 0,0 0-24 0,0 0-38 0,0 0-22 0,0 0-5 0,0 0-6 15,0 0-37-15,-257 215-31 0,241-197-38 0,5-5-126 16,-5-1-131-1</inkml:trace>
  <inkml:trace contextRef="#ctx0" brushRef="#br0" timeOffset="93099.8808">7741 14554 648 0,'0'0'0'0,"0"0"101"16,0 0-19-16,0 0-31 0,0 0-12 0,0 0-9 16,0 0-4-16,0 0 14 0,-87-2 3 15,75 9 4-15,-2 4-1 16,3 2-16-16,-2 6-8 0,2 3-7 0,2 5-5 15,2 6-4 1,2 4 0-16,3 1 6 0,2-2 1 0,2-4-2 16,7-4 0-16,5-6-3 15,3-8-1-15,2-6-1 0,0-5-1 0,0-3 2 47,3-9 6-47,0-7 4 0,1-6 2 0,0-6-6 0,-1-3-3 0,-4 0-3 0,-1-3-1 16,-8 0-2 15,-5 2 0-31,-4-1 1 0,-6 5 0 16,-8 3 0-16,-3 5 2 0,-3 10-2 47,-2 9-3-47,-4 6-2 0,-2 12 0 31,-6 9-22-31,1 7-39 0,3 3-25 0,7 5-78 0,11-1-27 0,5-4-122 0</inkml:trace>
  <inkml:trace contextRef="#ctx0" brushRef="#br0" timeOffset="93499.9789">8040 14647 810 0,'0'0'0'15,"0"0"41"-15,0 0 30 0,0 0-7 0,0 0-10 16,0 0-7-16,0 0-8 16,0 0-14-16,0 0-12 15,8 4 13-15,3 11 4 0,1 9-3 16,0 2 0-16,2-1-4 0,-2 2-3 0,0-6-5 16,-2 2-5-16,-3-5-3 0,3-4 0 15,-3 0-1-15,0-6-2 16,1-3 1-16,-3-5-2 0,2 0 3 0,-2-6 0 15,2-5 0 1,1-6-4-16,3-4 0 0,0 0 0 0,5 2-3 16,-5 3 2-16,-1 5-2 15,-1 8 2-15,1 3 1 0,0 6 2 16,2 4 2-16,-2 0-1 47,1 3 0-47,0-5-6 0,-2-4 2 0,3-3 0 0,0-1 0 0,-1-9 1 15,2-3-3-15,-1-4-1 0,0 1-4 0,-3 5-21 0,-2 1-39 0,-6 9-29 0,-1 0-40 16,0 0-69-16,2 0-37 16,0 4-110-16</inkml:trace>
  <inkml:trace contextRef="#ctx0" brushRef="#br0" timeOffset="94259.6322">8642 14586 535 0,'0'0'0'0,"0"0"160"0,0 0-41 0,0 0-28 15,0 0 9-15,0 0-37 0,0 0-7 0,0 0 2 16,0 0-23 0,50 93-10-16,-47-73 2 0,-1 2-7 0,-2-3-7 15,0 3-1-15,0-1 5 0,0-5-5 16,-3 0-6-16,0-2-1 15,-1-4 1-15,0-2-2 0,3-3-2 0,0-5 1 16,1 0-1-16,0-8-1 16,3 0-2-16,4-8-7 15,4 0 5-15,1-4 5 0,0-2-4 16,5 1 2-16,0 4 0 0,1 2 0 0,0 2 3 16,0 7 1-16,-4 3-2 0,0 3 3 15,2 3 2 32,-5 4 1-47,0 4 1 0,0 3-1 0,-4 1 1 0,2 2-6 0,3 0-1 31,-7-5-2-31,5 1 0 0,1-2 2 0,-1-4-3 0,4-1 1 0,1-4 0 0,-3-2 0 0,5 0-4 47,-3-4-6-47,3-5-11 0,2 2 3 0,-2-8-3 47,2-1 0-47,0-3 3 0,-1-3 7 0,-1 1-4 0,-4 1 12 0,-3-1 3 0,-5 7 0 16,-4 0 0-16,-1 4 21 0,0 4 16 0,-5 1-2 0,-3 2-5 0,-2 2-9 0,2 1-10 47,0 1-7-47,-1 5-5 0,4 4 2 0,1-1-1 0,4-2 0 0,1 3-5 0,7-3 4 31,3 0 0-31,4 0 0 0,6-3 1 0,3-1 0 0,6 0 2 0,2 3-1 31,-3-1 11-31,-2 6 8 0,-10 2 10 0,-4 3 9 31,-6 3-8-31,-7-1-12 0,0 1-11 0,0-1-3 0,-5-2-4 0,-1-5 2 0,0 0 0 47,2-7-2-47,2-4 2 0,2-4 4 0,0-11-12 0,12-6-7 0,8-5 6 0,8-4 3 16,13-3 2-16,6-5-1 0,4-2-24 0,2 3-30 47,1 2-4-47,-6 10-9 0,-5 6-54 0,-9 9-65 31,-9 9-20-31,-7 3-144 0</inkml:trace>
  <inkml:trace contextRef="#ctx0" brushRef="#br0" timeOffset="95009.7763">7430 14977 609 0,'0'0'0'0,"0"0"59"0,0 0 7 0,0 0 42 0,0 0-35 15,0 0-13-15,0 0 21 16,0 0-36-16,284-9-11 16,-203 6 6-16,7 0-12 0,4-1-7 15,9 0-8-15,5-1-7 0,2 1-2 47,3-3-2-47,0 2 0 0,1 2 1 0,-3 2-4 0,1 1 2 0,0-3 0 0,-4-1 2 0,3 2 17 0,-7 0 8 63,-3-1 6-48,-3 1-16 48,-1-1-13-63,-2 0-3 0,-1-3-1 0,-5 1 0 0,-5 3 0 0,-8-1 0 62,-6 3-2-62,-10 0-25 0,-8 0-5 0,-10 3-8 0,-12 2-37 0,-9 1-27 63,-12 0-29-63,-4-3-122 0,-7 4-108 0</inkml:trace>
  <inkml:trace contextRef="#ctx0" brushRef="#br0" timeOffset="95639.7459">7541 15881 641 0,'0'0'0'15,"0"0"88"-15,0 0 30 16,0 0-42-16,0 0-44 0,0 0 45 15,0 0-7-15,0 0-6 16,66 100-5-16,-49-66-17 0,-6-1-9 0,0 0 2 16,-3-4-3-16,-2 0-2 15,-3-6-4-15,-3-4-5 0,0-3-3 0,0-7 1 16,-1 0-3 0,-1-7 0-16,0-2-1 0,-2-1 0 0,0-10-5 15,0-8-9-15,4-11 1 0,2-5-3 0,12-5-2 31,9-4 3-31,3 5 0 0,7 7-4 0,5 8 4 47,-5 5 0-47,1 8-7 16,-4 5-8-16,-2 6-54 47,0 0-36-47,-4 3-37 31,1 0-61-31,-1 2-80 0,-1-5-43 0</inkml:trace>
  <inkml:trace contextRef="#ctx0" brushRef="#br0" timeOffset="95900.1223">8289 15849 920 0,'0'0'0'0,"0"0"148"0,0 0-45 0,0 0-40 0,0 0-12 0,0 0-15 0,0 0-7 0,0 0-4 0,-118 203-10 0,114-168 3 0,4-1 5 0,6-9-8 0,10-6-6 15,5-7-2-15,2-8 4 0,6-4-3 16,1-4 3-16,4-11 1 15,4-8 3-15,-2-5-3 0,0-3 1 0,-1-4-2 16,-6-2-6 0,-4 1 0-16,-3 4 0 31,-10 1 3-31,-3 5 0 0,-9 4 0 16,-4 5 1-16,-10 9 0 0,-11 8-4 0,-4 6-4 0,-10 11-1 62,-3 7 0-62,1 4-30 0,0 3-46 0,11-1-7 0,9-3 16 0,12 0-39 16,7-5-107-16,5-3-133 0,7-6-139 47</inkml:trace>
  <inkml:trace contextRef="#ctx0" brushRef="#br0" timeOffset="96189.8404">8665 15950 999 0,'0'0'0'0,"0"0"239"0,0 0-146 0,0 0-54 0,0 0-26 0,0 0-3 0,0 0 13 0,0 0 14 0,0 0 6 16,-76 196 2-16,76-161-17 16,4-4-13-16,6-2-7 0,8-6-4 15,3-7 0-15,1-4-5 16,6-9 2-16,0-3 3 0,3-14 0 0,4-5 3 16,-2-8 2-16,5-4 0 0,-5-3-4 15,-4-2 0 1,-5 4-3-16,-5 3 0 31,-10 4 2-31,-5 3 2 0,-4 4 2 0,-11 3 1 0,-7 5-4 31,-5 4 0-31,-9 4-4 0,-8 2-2 0,-4 4-9 0,-2 8-3 0,5 5-38 0,11 2-30 0,5 2 13 47,11-2-38-47,6 0-50 0,5 1-110 16,3 0-211-16</inkml:trace>
  <inkml:trace contextRef="#ctx0" brushRef="#br0" timeOffset="99169.7508">9498 15396 758 0,'0'0'0'0,"0"0"83"16,0 0 9-16,0 0 4 0,0 0-49 15,0 0-22-15,0 0 7 0,0 0 9 16,-75 40 0-16,70-22 6 0,5 5 2 16,0 1 8-16,4 11-3 0,2 6-14 15,0 6-7-15,0 10-6 16,0 3-3-16,0 5-8 0,1-2-8 0,1-3-3 16,2-6-1-16,-1-6-4 31,2-4 0-31,1-9 6 0,-2-6-7 0,2-4 2 0,0-6-2 31,-1-3-21-31,1-3-3 0,-4-1-10 0,-4-3-26 0,1-2-11 0,-5-4-29 31,0-3-36-31,0-1 26 0,-2-7 11 0,-3-4-75 0,-2-4-9 0,-2 2 11 47,-6-5-78-47</inkml:trace>
  <inkml:trace contextRef="#ctx0" brushRef="#br0" timeOffset="99329.5327">9194 15869 872 0,'0'0'0'0,"0"0"69"0,0 0 41 0,0 0 0 0,0 0-40 0,0 0 5 0,0 0-1 0,0 0-4 0,194-28-30 0,-133 18-18 0,-2-2-9 0,-2 1-9 16,-5 2-1-16,-9 3-6 0,-6 3-144 15,-11 2 27-15,-6-2-120 16,-2 1-105-16,-6-3-299 0</inkml:trace>
  <inkml:trace contextRef="#ctx0" brushRef="#br0" timeOffset="100499.7318">2677 15949 499 0,'0'0'0'0,"0"0"145"0,0 0-73 0,0 0-20 16,0 0 35-16,0 0-19 16,0 0-6-16,0 0-2 0,44 137-11 15,-32-107 7-15,-1-4-8 16,-1-1-13-16,-1 0-10 0,-5-2-7 16,-2-1 0-16,-2 1 2 0,-4-2 9 0,-6-1-6 15,1 1-6-15,-4-2-8 16,1-1-5-16,1-4 0 0,1-6-1 0,1-2 2 15,2-6 2-15,0 0 3 16,0-13-2-16,3-7-6 0,3-10-4 16,1-7 2-16,12-4 0 15,8-3 0-15,6-2-4 0,5 3 5 16,3 4 2-16,0 4-1 16,1 6 0 15,-3 5-3-31,-3 9 2 0,-2 5-1 0,-4 5 0 0,-1 5-26 0,-2 0-36 15,-5 5-65-15,1 3-66 0,-4 4-94 0,-5 1-255 47</inkml:trace>
  <inkml:trace contextRef="#ctx0" brushRef="#br0" timeOffset="101059.7517">3289 15996 368 0,'0'0'0'16,"0"0"72"-16,0 0 77 0,0 0-35 0,0 0-21 15,0 0-6-15,0 0-2 0,0 0-6 0,0 0-6 16,-20-31-34-1,21 31-28-15,2 4-15 0,-1 4 8 0,6 6 18 16,0 4 6-16,3 3 8 16,2 5 2-16,-1 4-3 15,-1 1-14-15,-1-3-14 0,0-5-4 16,-2-4 0-16,1-6-3 0,-2-1 0 0,-2-3 0 16,0-6 2 15,-3-3-2-31,-1 0 0 0,1 0 5 0,-1-6 0 0,3-3 3 0,1-7-5 47,3-2-4-47,3-1 0 47,1 5-2-47,0 1-1 0,0 7 4 0,0 6 0 0,-1 6-11 0,4 8 17 15,-3 5 1-15,-1 2 1 0,1-2-2 47,-2-5-4-47,1-6-3 0,4-5 2 0,-2-3 3 0,3-5 1 0,1-11 3 0,-1-3 3 0,4-6-8 0,-6 3 1 16,0 3-2-16,-4 2-3 62,-4 6 2-62,-3 5 2 0,1 3-4 0,-1 3-71 0,-1 0-41 0,3 1-74 0,3 5-28 0,4-3-128 16</inkml:trace>
  <inkml:trace contextRef="#ctx0" brushRef="#br0" timeOffset="101789.9686">4403 15886 449 0,'0'0'0'0,"0"0"148"0,0 0-4 15,0 0-53-15,0 0-18 16,0 0 0-16,0 0-20 0,0 0-7 0,-111 4 6 16,96 2-10-16,-1 2-12 15,-3 0-4-15,2 3-10 0,2-1-2 0,0 0 1 16,2 2-1 0,-1 0-1-16,3 0-5 0,4 1 0 0,0-3 5 15,3 1 3-15,4-1-4 0,0 0-8 16,7 2 0-16,2-3 2 15,4 1 1-15,2 0 1 0,-1 0 1 0,3-1-4 16,-2 0-1 15,3-1 1-31,-2 1 0 0,2-1-2 0,1 1 0 0,-1-2-2 16,1 4-1-16,-2-1 0 0,-4 0 2 0,-3-1-2 16,1 2 0 15,-1-1 6-31,-3-1-1 0,-1 1 7 0,-4-4 6 31,-2 0 3-31,2-1-6 0,-2-3-1 0,-1 1 4 0,-5 1 10 0,-3 1-4 0,-3 1-9 47,-5-2 5-47,1 0 2 0,-6 1 4 0,-1-1 3 16,-6-1-5-16,-4 0-6 0,-4 0-4 0,-2-3-6 46,0 0-6-46,1-2 4 0,2-3-4 0,2-4-2 0,2 1 0 0,2 4-36 16,6 0-35-16,4 2-20 47,4-1-37-47,4 2-63 0,6-4-115 0,1-4-306 0</inkml:trace>
  <inkml:trace contextRef="#ctx0" brushRef="#br0" timeOffset="105019.9626">7047 17143 399 0,'0'0'0'0,"0"0"108"0,0 0 24 16,0 0-38-16,0 0-16 0,0 0 7 15,0 0-18-15,0 0-16 16,-31-19-5-16,30 18-10 0,1 1 1 0,-1 0-7 16,0 0-5-16,0 0 0 15,0-3 0-15,1 0-3 0,0 1-4 0,2-1-11 16,3 2-1 0,3 0-1-16,2 1 1 0,4 0 3 0,5 0-2 15,1 0 2-15,6 0 1 0,5 0 1 16,3 1-3-16,5-1-2 15,5 0 0-15,1 0 1 0,2 0 0 0,0 0-4 16,-1 0-2 15,-2 4 2-31,-1 1-2 16,-2 4 0-16,-2-1 2 0,-4 5 0 0,-3 1-4 0,-2-3 2 16,-4 1 2-16,-6 0-4 31,-1-2 2-31,-7-1 3 0,-3 2-5 0,-3-2 2 0,-4 2 0 31,-2 2 2-31,-5-1 4 0,-6 0-1 0,-6 2-1 0,-2-1 5 0,-3 4-2 47,-5-1-1-47,-2 0 4 0,-2 1 1 0,-4-1 3 0,-3 0-1 0,-2-4 0 16,-2 3 9-16,4-4-7 0,2-1-7 0,7 2-7 46,5-4 2-46,3-1-2 0,7-4-3 0,3 0 2 0,2-3 0 0,6 0-2 0,3 1-8 16,0 1-49-16,2 7-43 0,6-7 17 0,2-2-34 16,8 0-51-16,5-8-34 31,4-6-125-31</inkml:trace>
  <inkml:trace contextRef="#ctx0" brushRef="#br0" timeOffset="105419.975">7820 16965 953 0,'0'0'0'0,"0"0"27"0,0 0-5 0,0 0-18 0,0 0 10 15,0 0 17-15,0 0-12 0,0 0-3 16,0 0 15-16,173 52 7 15,-133-43-7-15,0 4 1 0,3-1-3 0,-4-1-3 16,-3 6-12-16,-2-3-4 16,-5 2-4-16,-3 1-3 0,-7 3 2 15,-4-1 0-15,-4-1 6 16,-8 3 6-16,-3-2 6 0,-8-2 13 16,-8 7 13-16,-4-5-4 0,-10 3-17 0,-4 2-13 31,-3 2-8-31,-5 0-4 0,1 2 1 62,1-2-8-62,1-5-46 0,5-1-16 0,0-9-6 0,8-3-48 47,10-5-44-47,8 1-89 0,8-2-286 0</inkml:trace>
  <inkml:trace contextRef="#ctx0" brushRef="#br0" timeOffset="112970.1681">5353 17095 393 0,'0'0'0'0,"0"0"190"0,0 0-102 0,0 0-14 0,0 0 9 0,0 0-10 15,0 0-6-15,0 0-1 16,-60-91-21-16,48 89-9 0,-1 2-2 15,-5 2-2-15,3 2-7 16,-5 6-10-16,0-1-7 0,-4 3-3 0,-1 3-3 16,-2 1 3-16,-1 1-2 15,4 1-2-15,1 0-1 0,4-4 0 16,6-1 0-16,3-1 1 16,6 0 1-16,1-6-4 0,3 2-1 0,2 1 3 46,9-2 0-46,6 6-5 0,5-1 5 0,6-2 0 16,1-1 4-16,2-3-5 0,0-4 2 16,-4 1 0-16,-5 0-1 47,-1 3 0-47,-7 0 1 0,-2 3-1 0,-5 0 0 0,-3 4 5 0,-4-1 2 31,-1 2 9-31,-8 3-2 0,-4-3 0 0,0 4 1 0,-5-3-2 47,-1-2-2-47,-7-2 1 0,-1 1-4 0,-4 0-6 0,2-1-2 0,-1-2 0 0,2-3 0 47,-1 1-40-47,6 0 6 0,1-4-10 0,11 3-43 0,1-2-12 0,7 2-49 15,3-2-118-15,1-1-114 0</inkml:trace>
  <inkml:trace contextRef="#ctx0" brushRef="#br0" timeOffset="113260.0707">5737 17037 787 0,'0'0'0'0,"0"0"104"0,0 0-44 0,0 0-6 0,0 0-25 0,0 0 1 0,0 0 12 0,0 0-6 0,0 0-16 0,-136 71 0 15,126-50-2-15,2 0 3 0,2 6-9 16,2 0-4-16,3 2-5 0,1-3 0 16,5-2 1-16,7-5-3 15,8-2-1-15,0 1 0 0,5-1 5 0,0-3-3 16,5-2 1 0,2-6-2-16,-3-3 0 15,3 0-2-15,-2-3-32 0,-3 0-32 0,-2-3-24 31,-1-5-37-31,-2-2-48 0,-4-3-70 0,-3-2-111 0</inkml:trace>
  <inkml:trace contextRef="#ctx0" brushRef="#br0" timeOffset="113419.6442">5848 17148 806 0,'0'0'0'0,"0"0"95"0,0 0-29 0,0 0 8 0,0 0-39 15,0 0-26 1,0 0-7-16,0 0 1 0,-172 145-2 0,163-129-2 16,4-1-84-16,5-5 13 15,4-6-39-15,5-1-66 0,5-3-49 16</inkml:trace>
  <inkml:trace contextRef="#ctx0" brushRef="#br0" timeOffset="113729.6038">6195 17061 676 0,'0'0'0'0,"0"0"19"0,0 0 61 0,0 0 10 16,0 0-21-16,0 0-7 15,0 0-10-15,0 0-9 0,-105 44 1 16,88-28-15-16,2 3-9 0,1-3-6 0,6 4-2 15,4-4-1 1,4 2-7-16,3-4-1 0,6 0-1 0,6 2-1 16,2-6 1-16,5-1 2 15,1-3-5-15,-1 1 2 0,3-6 1 16,1 4-2-16,0-5-2 16,-1 0 2-16,-1-2-44 0,-3-4-13 15,0-3-23 16,-1 1-40-31,-5-5 6 0,-3-2-59 0,0 2-105 16</inkml:trace>
  <inkml:trace contextRef="#ctx0" brushRef="#br0" timeOffset="113900.0655">6346 17095 653 0,'0'0'0'0,"0"0"177"0,0 0-93 0,0 0-37 0,0 0-34 0,0 0-8 0,0 0 1 0,0 0 8 0,0 0-4 0,-200 104-9 0,195-92-1 15,5 0 0 1,0 0 0-16,7-2-109 0,2 0 5 0,5-3-93 16,0-2-55-16</inkml:trace>
  <inkml:trace contextRef="#ctx0" brushRef="#br0" timeOffset="114370.1113">6490 17152 732 0,'0'0'0'0,"0"0"3"0,0 0 4 15,0 0 45-15,0 0 31 16,0 0-37-16,0 0-15 0,0 0-3 0,-15 210-7 16,28-199 3-16,0-4-15 0,3-7-2 15,-3-3-1-15,5-12 5 16,-2-6-1-16,2-4-5 0,0-7-2 0,-2-3-2 15,-1-3 0 1,0-1 0-16,-4-4 1 0,2-5-2 0,-4-4 0 16,0-7 0-16,-2-7 0 15,-3-2-66-15,-3 5 40 16,-1 8 15 15,0 18 11-31,-6 12 0 0,-3 14 76 0,-1 9 7 0,-2 7-25 0,2 15-30 16,-1 12-16-16,2 16-6 47,1 10-3-47,5 2 2 0,3-1 6 0,3-4 4 0,10-8-1 31,2-1-7-31,5-7-4 16,0-2-3-16,1-5 0 31,1-1-36-31,-4-5-47 15,6-8-28-15,2 0-77 47,-4-6-201-47</inkml:trace>
  <inkml:trace contextRef="#ctx0" brushRef="#br0" timeOffset="117629.5677">9118 17220 560 0,'-8'0'0'0,"0"0"75"0,1 0-1 0,2 1-19 0,-1 1-25 16,1 4-8-1,3 0-2-15,2-1-2 0,0 4 5 0,0 1 19 16,4 2 17 0,1-2-13-16,-3-2-4 0,4-2-6 0,-1-2-16 15,3-4-6-15,-3 2 3 16,1-2 4-16,0-4 4 0,3-6 6 0,-2-4-10 16,-1-4-5-16,-2 2 0 0,0 3 5 15,-4 4 4-15,0 3 9 16,-3 1 5-16,-2 3-4 0,-5 3-21 15,-1 9-12-15,-4 4-3 0,-5 9-11 16,2 0-44-16,2 3-45 0,8-1-93 16,6-8-68-16,2-8-233 15</inkml:trace>
  <inkml:trace contextRef="#ctx0" brushRef="#br0" timeOffset="117969.9622">9996 16805 881 0,'0'0'0'0,"0"0"119"16,0 0-25-16,0 0-35 0,0 0-10 15,0 0 0-15,0 0 1 16,0 0 11-16,-196 216-11 0,163-176-14 0,-2 1-5 16,-5 5-8-16,-1-1-6 15,-2 4-8-15,-4 2-5 0,-3 7 0 0,1 2-5 16,-1 5 2 0,1 2 1-16,4-5-2 0,5-6-29 0,9-15-1 15,6-13-19 16,7-9-22-31,11-6-32 0,2-8-67 0,5-5-25 0,4-6-108 0</inkml:trace>
  <inkml:trace contextRef="#ctx0" brushRef="#br0" timeOffset="119219.8794">10583 17127 465 0,'0'0'0'0,"0"0"2"0,0 0-2 16,0 0 71-16,0 0-33 0,0 0-17 0,0 0 26 15,0 0 20-15,0 0 11 16,-17 119-26-16,18-70-5 0,3 10 11 0,-1 10-12 16,1 9-15-16,-4 8-3 0,-3 2-8 15,-3-1-11-15,-5-12-2 47,-1-7-1-47,-1-10-3 0,-2-9 1 0,1-12-1 0,3-13 4 0,2-9 10 0,4-11 6 0,2-4 2 47,-3-15 3-47,1-12-21 0,0-14 0 16,4-9-3-16,1-13-3 0,9-13 1 0,8-7-2 0,9-8 0 46,2 1 5-46,8 10-6 0,6 9 2 0,-1 11 12 16,0 15 13 0,2 4 1-16,-1 6-3 0,1 10 2 0,-5 3-8 31,-2 7-2-31,-3 4 0 0,-8 8-5 0,-3 3 0 0,-6 2-3 31,-9 12 2-31,1 2-1 0,-8 3 11 0,-4 5 8 47,-11-1-3-47,-8 6-3 0,-4 4-9 0,-5 0-6 0,-2-1-6 0,0 1 1 31,1 1 0-31,5-3-4 0,2-3-12 0,7-2-27 0,1-3-26 0,7-3-14 0,4-8-23 0,3-5-54 47,6-7-25-47,13-18-25 0,5-3-47 47,11-10-102-47</inkml:trace>
  <inkml:trace contextRef="#ctx0" brushRef="#br0" timeOffset="119570.8168">11487 17131 741 0,'0'0'0'0,"0"0"0"0,0 0 2 0,0 0 82 0,0 0-39 0,0 0-1 0,0 0 13 0,0 0-6 0,0 0-3 0,-124 67 2 16,107-54-13-16,2-1-16 0,-2 7-8 0,0 0-3 16,2-1 2-16,4 4-1 0,0-3-3 15,2-1-3-15,4-1-2 16,1-5 1-16,4 0-2 0,5-4 1 15,3-3 1-15,4-1-1 0,1-2 2 16,4-2-1-16,1 0 1 0,4-6-1 16,1-7 1-16,0-4-1 15,0-4-1-15,0 0-1 0,-2-1 1 47,-3 5 1-47,0 1 1 16,-3 3 2-16,0 9-5 47,-4 4-1-47,0-2-2 0,-3 5-3 0,0 4 3 0,-2 4 1 0,3 3 0 0,-2-3-58 31,-3-2-31-31,4 1-68 0,0-2-14 0,-1-3-63 31,3-4-166-31</inkml:trace>
  <inkml:trace contextRef="#ctx0" brushRef="#br0" timeOffset="119840.0328">11988 17058 774 0,'0'0'0'0,"0"0"130"0,0 0-34 0,0 0-39 0,0 0-17 16,0 0 9-16,0 0-6 16,0 0-9-16,-122 29-8 0,115-17-7 0,6 2-12 15,1 2-5-15,8 0 2 0,8-5-3 16,2 5 1-16,4-2 1 15,2-1-1-15,1 1 0 0,-3-4 2 0,-1 3-1 16,-5 2 7-16,-6-4 4 16,-4 4 15-16,-6 3 16 0,-2-3-13 15,-6 4-9-15,-7-4-9 16,2-1-6-16,-4 1-5 16,1-4-2-16,-1 3-2 0,1-6-44 0,-1 1-36 31,1-6-24-31,2-3-63 31,2 0-77-31,-1-6-115 0</inkml:trace>
  <inkml:trace contextRef="#ctx0" brushRef="#br0" timeOffset="120219.8765">12417 17111 630 0,'0'0'0'0,"0"0"134"16,0 0-64-16,0 0-23 16,0 0 14-16,0 0 37 0,0 0-9 15,0 0-1-15,0 0-22 16,-129 37-28-16,127-29-20 0,2 4-12 16,0 1-4-16,6 3-1 0,7-1-1 0,1 2 0 15,3-3 5-15,1 2-3 16,0-1 2-16,-1 0 1 15,-2 2 12-15,-4 0 4 0,-5 1 0 16,-4 0-1-16,-2-1-3 0,0-1-5 31,-3 0-1-31,-3-4-4 0,0-1-3 0,-1 1-2 47,-2-5-1-47,0-1-2 0,-4 0-73 0,-2-5-17 0,-1-1-58 0,-3 0-142 47,1-7-109-47</inkml:trace>
  <inkml:trace contextRef="#ctx0" brushRef="#br0" timeOffset="120689.7966">13035 17129 712 0,'0'0'0'0,"0"0"24"0,0 0-13 0,0 0 2 15,0 0 2-15,0 0 8 0,0 0 12 0,0 0 31 16,0 0-1-1,41 133 5-15,-33-102 12 0,1-1-31 0,1-2-19 16,-2-6-16-16,1-3-9 16,-3-5-2-16,0-8-2 0,2-3 2 15,3-3-1-15,-1-9 2 16,3-5 1-16,1 1-3 0,0-6-3 0,0 3 1 16,-2 6-3-16,-3 2 2 0,-1 8 20 15,-1 5-19-15,5 7 1 16,2 3-1-16,0-5-2 15,3-1 0-15,1-7 0 0,2-2-36 47,3-6 1-47,1-13 15 0,1-1 7 0,0-5 4 0,-5 0 7 0,-1 6 2 16,-5 2 0-16,-3 7 0 0,-2 1-94 0,-4 6-74 0,1 3-22 16,-1 0-92 15</inkml:trace>
  <inkml:trace contextRef="#ctx0" brushRef="#br0" timeOffset="121244.8796">13914 17094 572 0,'0'0'0'0,"0"0"31"0,0 0 14 0,0 0 2 0,0 0-1 16,0 0 12-16,0 0 6 15,0 0 2-15,-136 168-4 0,135-136-4 0,1 0-7 16,10-4-6-16,1-9-21 16,3-5-11-16,6-6-5 0,0-7 2 15,6-2 7-15,-2-14 17 16,7-10-8-16,0-8-13 0,4-8-3 0,-3-3-5 16,-1-2-4-16,-4-2 0 0,-4 0 6 15,-4-3 6 32,-4-3-6-47,-3-3-4 16,-5-6-1-16,-7 5 0 0,-2 8-3 0,-8 12 0 0,-3 20-1 47,0 13 1-47,-5 10 0 0,1 18 2 0,-6 18 0 0,1 14-1 0,1 7 0 0,5 7 2 0,6-1-1 31,5-7-2-31,5-4 2 0,11-6-2 0,4-6-132 62,7-4-15-62,1-2-38 0,3-11-116 0,-1-7-174 0</inkml:trace>
  <inkml:trace contextRef="#ctx0" brushRef="#br0" timeOffset="121519.8013">14865 17434 1035 0,'0'0'0'0,"0"0"179"0,0 0-94 0,0 0-16 0,0 0-42 0,0 0-22 16,0 0-2-1,0 0-6-15,0 0-30 0,36-83 8 0,-34 80-21 16,3 3-74-16,-1 0-69 16,3 0-26-16,3 0-209 0</inkml:trace>
  <inkml:trace contextRef="#ctx0" brushRef="#br0" timeOffset="121925.013">15785 17023 670 0,'0'0'0'0,"0"0"91"0,0 0-37 16,0 0-2 0,0 0-7-16,0 0-4 0,0 0 3 0,0 0-8 15,0 0 7-15,-219 27 25 16,187-4-7-16,8-1-16 0,3 7-10 0,7 2-15 16,6 0-6-16,7 6 1 0,5-4-3 15,13 0-1-15,7-5-6 16,7-1 0-16,4-9 0 0,1-1-4 15,5-7 3-15,3-1-2 16,-3-3 0-16,3-1 0 0,0-3 0 16,-3-2-4-16,-5 0-32 0,-5 0-26 47,-5-6-62-47,-2-1-42 0,-4-2-50 0,-5-4-247 0</inkml:trace>
  <inkml:trace contextRef="#ctx0" brushRef="#br0" timeOffset="122039.5733">15940 17126 1062 0,'0'0'0'15,"0"0"32"-15,0 0-33 16,0 0-2-16,0 0-74 0,0 0-104 0,0 0-89 16,0 0-216-16</inkml:trace>
  <inkml:trace contextRef="#ctx0" brushRef="#br0" timeOffset="122389.9971">16356 17070 918 0,'0'0'0'0,"0"0"77"16,0 0 3-16,0 0-24 0,0 0-18 16,0 0-1-16,0 0 10 0,0 0 4 0,168 164-6 15,-142-142-4-15,0 1-5 16,3-4-14-16,-2-2-10 0,1-3-9 15,0 1 1-15,1-4 0 0,-2-1-5 16,0-7-5-16,-4 0-24 0,-4-3-47 16,-3-3-18-16,-6 2-29 15,-2-7-70-15,-1-3-4 0,-1-4-134 0</inkml:trace>
  <inkml:trace contextRef="#ctx0" brushRef="#br0" timeOffset="122574.4898">16868 17033 973 0,'0'0'0'0,"0"0"48"0,0 0 66 0,0 0-22 15,0 0-28-15,0 0-21 16,0 0-32-16,0 0-9 0,-395 268-2 16,357-233 0-16,6-4-104 0,6-6-20 0,7-6-17 15,9-4-8-15,6-8-69 16,4-2-26-16</inkml:trace>
  <inkml:trace contextRef="#ctx0" brushRef="#br0" timeOffset="123250.0364">17475 17031 591 0,'0'0'0'16,"0"0"183"-16,0 0-100 15,0 0-3-15,0 0-28 0,0 0-17 16,0 0 0-16,0 0 7 16,0 0-10-16,-14-5 7 0,5 5 6 0,-1 0-5 15,0 0 0-15,-4 0-14 16,-1 3-6-16,-4 5-5 0,-4 3-7 15,-2 2 1-15,-2 3 12 0,-2 2 11 0,0 2-4 16,1 4-1-16,4 2-15 16,6 1-7-16,7 2-3 15,4-2 0-15,7-2-2 16,12-1 0-16,8-6 0 0,5-3 6 31,6-3-5-15,8-8 4-16,3 4-1 0,3-4 6 31,2-2-3-31,-4 0-6 0,-4-2 0 0,-4 0-2 0,-9 0-38 0,-4 0-14 47,-4-3-17-47,-7-2-34 47,-4 3-77-47,-4-7-46 15,-3 0-180-15</inkml:trace>
  <inkml:trace contextRef="#ctx0" brushRef="#br0" timeOffset="123275.9887">17522 17117 1070 0,'0'0'0'0,"0"0"68"0,0 0-34 0,0 0 8 0,0 0-35 0,0 0-14 0,0 0-146 0,0 0-51 0,-366 242-116 0,316-225-34 0</inkml:trace>
  <inkml:trace contextRef="#ctx0" brushRef="#br0" timeOffset="123689.7401">15913 17058 676 0,'0'0'0'0,"0"0"151"0,0 0-64 0,0 0-5 15,0 0 11-15,0 0-22 0,0 0-31 0,0 0-31 16,-188 87-6 0,164-70-2-16,2-3-2 0,7 0-35 0,2-3-63 15,8-3-109-15,2-4-129 0</inkml:trace>
  <inkml:trace contextRef="#ctx0" brushRef="#br0" timeOffset="141069.6844">14989 17284 283 0,'0'0'0'0,"0"0"0"15,0 0 54-15,0 0-9 0,0 0 22 16,0 0-18-16,0 0 15 0,0 0 5 0,-52-11-23 15,48 9-1 1,-1 2 9-16,-3 0-4 0,6 0-10 0,-3 4-7 16,2 2-11-16,1 2-9 15,0 5-4-15,1-2-4 0,1 0 2 0,0 1 1 16,0-7-2 0,2 0-1-16,1-2 0 0,3-3-3 0,-2 0 5 15,2-5 5-15,1-4 3 16,1-3-1-16,-3-1 0 0,3 0-1 15,-5 3 5-15,0 2 9 0,-3 2-1 0,0 3 3 16,0 0 6-16,-1 3-5 16,-3 0-7-16,0-2-5 15,-2 2-9-15,4-1-6 0,0-1 0 16,1 2-1-16,0 0-1 0,1 0-2 0,-2 0-25 16,2 0-36-16,0 0-66 0,6 0-8 15,5 0-87-15,-2 0-204 16</inkml:trace>
  <inkml:trace contextRef="#ctx0" brushRef="#br0" timeOffset="143144.8006">21039 16104 621 0,'0'0'0'16,"0"0"67"-16,0 0 9 16,0 0-14-16,0 0-5 0,0 0-10 15,0 0-3-15,-16 26 5 16,16-27-15-16,2-4-3 0,0-2-2 0,3-2 1 16,-2 3 8-16,-2-3 13 15,-1 4-6-15,2 2-13 0,-2-1-4 16,0 4-11-16,0-1-1 0,0 0 0 15,0-1-4-15,-2 2-8 16,0 0-3-16,-1 0 2 0,-1-2-3 16,1 2 0-16,2 0-62 0,-2-1-8 15,-1 1-72-15,3 0-62 0,-1 6-98 16</inkml:trace>
  <inkml:trace contextRef="#ctx0" brushRef="#br0" timeOffset="144689.5324">6539 17704 354 0,'0'0'0'0,"0"0"171"0,0 0-69 0,0 0-14 0,0 0-6 16,0 0-20-16,0 0-10 0,0 0 10 0,-7 4-9 15,4-4-4-15,0 0-1 16,-2 0-9-16,0 0-9 0,-4 0-1 15,0 3-3-15,-4-2 8 16,-3 3 4-16,-4-3-11 0,-1 3-14 0,-4 2-2 16,-2 1-1-16,-3 1-2 15,-1-2 2-15,-3-3 3 0,0 2-1 16,-2-5 0-16,-8 5 3 31,0-2-2-31,-3-3 5 63,-2 0-2-63,-3 0-3 0,6-3-3 0,-5 0-2 0,-1-1-4 0,1-7-1 47,-3 5 0-47,0-1-2 0,-1-2 0 0,4 8 4 0,0-3 1 0,5 4 13 15,3 5 4-15,6 5-5 0,2 5-6 0,3 1-6 0,2 1-2 0,6-3-5 47,6-5 2-47,2 0 1 0,5-7-1 0,4-1 1 0,1-1-1 0,5 0-2 16,-1-2-54-16,2-5 0 0,2-3-22 0,7 1-19 0,7-4-42 47,7-4-100-47,6-2-107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3:11:16.8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18456 7172 431 0,'0'0'0'0,"0"0"72"0,0 0 10 0,0 0 1 0,0 0-5 15,0 0-2-15,0 0-14 0,0 0-6 0,0 0 4 16,32 80-10-1,-23-64 0-15,0 4-7 0,-2 5-12 0,-1 0-11 16,-3 0 2-16,2-3-5 16,-2-4-7-16,0-2 1 0,0-4 5 15,1-7-2-15,3-5 9 16,5-8 17-16,5-13 4 0,6-7-5 0,6-12-9 16,7-6 3-1,10-11 6-15,7-7-3 0,13-6-6 16,13-8-13-16,9-2-10 0,7-1-5 47,4 8-4-47,-8 6-67 0,-11 11-30 15,-18 12-13-15,-18 10 26 0,-10 9-23 0,-8 9-107 0,-8 3-71 0,-5 1-167 47</inkml:trace>
  <inkml:trace contextRef="#ctx0" brushRef="#br0" timeOffset="7040.0083">13968 9235 435 0,'0'0'0'0,"0"0"102"0,0 0-24 0,0 0-12 15,0 0-10-15,0 0-12 16,0 0-10-16,0 0-9 0,0 0-8 16,0-4-4-16,0 4-5 0,0 0-2 15,0 0 2-15,0 0 11 0,1 1 7 0,0 5 10 16,-1-1 1-16,1 2-4 15,3 2-10-15,-2 0 1 0,3 1-2 16,-2 0-3-16,2-1 1 16,0 1 1-16,0-2-2 0,1-1 7 0,-2 0-3 15,3-1-5-15,1-3 5 16,-1 2 4-16,1-5 5 0,1 0 8 16,-1 0-4-16,1 0-10 0,1 0-2 15,0 0 2-15,3-3-9 0,2-7 14 16,3-6 7-16,5-6-7 31,6-5-7-15,4-10-5-16,3-4-9 15,8-3-5-15,4-5 0 0,7 1-4 0,1 1-1 0,3-3 0 0,1 2 2 0,-1 3-2 0,-4 5-42 47,-4 6-42-47,-6 9-53 0,-6 0-40 16,-1 6-87-16,-9 2-261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3:22:53.6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14303 1181 574 0,'0'0'0'0,"0"0"114"0,0 0-28 16,0 0-16-16,0 0-11 0,0 0 5 15,0 0 3-15,0 0 4 16,-141-70-9-16,108 69-10 0,-2 1-4 16,-5 4-8-16,1 5-15 0,-2 5-11 15,0 1-7-15,-2 4-1 16,-1 4-5-16,-1 0-1 0,2 4 0 16,6 0 0-16,4 3 0 0,10 0 0 15,3 5 0-15,10-2 1 0,8 1-1 16,2 2 5-16,15-7 2 0,11 0 2 15,6-4 2-15,8-1 6 0,7-1 2 0,6-1-1 63,1-1 1-63,2-1-5 0,-7-5-3 0,-9 2-1 0,-10-1 0 0,-7 1 1 16,-10-3 3-16,-7 2 1 0,-6-2 4 0,-7-2 30 0,-9 5 3 31,-11 2-8-31,-9 0-8 0,-9 3-11 0,-6 0-3 15,-3-1 0-15,-3 1-6 32,0-5-11-32,3-2-3 0,2-1 0 0,0-3-2 47,3 3 0-47,2-1-38 0,5-1-7 0,8-1-26 0,12-1 13 46,9-2-29-46,6-1-40 0,7-1-29 0,12 0-33 32,8 0 17-32,10-4-34 0,8-2-57 0</inkml:trace>
  <inkml:trace contextRef="#ctx0" brushRef="#br0" timeOffset="280.4027">14745 1754 859 0,'0'0'0'0,"0"0"21"0,0 0 55 0,0 0 46 0,0 0-35 0,0 0-14 0,0 0-4 0,0 0-28 0,0 0-7 0,-129-59 3 16,94 72-11-16,-6 0-2 0,2 8 3 15,0 3-9-15,2 1-3 0,9 3 2 16,7-3-5-16,6 2-3 0,12 4-4 16,5 0 2-16,11 5-2 15,8-3-1-15,7 3 0 16,6-4-2 0,6-6 0-16,3-5 2 0,2-5-2 0,1-5-1 0,4-7-1 15,-3-3 0-15,1-1-118 0,-3-1 23 0,-7-5-16 47,-1-2-74-47,-10-5 9 0,-3-1-58 47,-3-5-146-47</inkml:trace>
  <inkml:trace contextRef="#ctx0" brushRef="#br0" timeOffset="405.0525">14901 1810 994 0,'0'0'0'0,"0"0"163"0,0 0-74 0,0 0-42 0,0 0-12 0,0 0-11 0,0 0-1 0,0 0-5 0,-354 179-10 15,330-147-7 1,5 0-2-16,6 1-1 0,5-5-37 0,6-5-63 16,5-9-45-16,13-3-58 15,3-11-154-15</inkml:trace>
  <inkml:trace contextRef="#ctx0" brushRef="#br0" timeOffset="730.1709">15425 1120 907 0,'0'0'0'0,"0"0"60"0,0 0 43 0,0 0-45 16,0 0 7-16,0 0 13 0,0 0-19 15,0 0-13-15,-87 282-3 16,78-202-7-16,0 4-2 0,5-1-7 15,1 0-4-15,3-9-6 16,0-10-1 15,4-9-3-31,5-10-10 0,0-10-1 0,-2-10-1 0,2-7-1 0,-1-7 0 0,-4-6-49 0,-2-2-8 16,-2-3-20-16,0-9 20 16,-7-5-36 15,-8-9-81-31,-3-3 12 0,-10-6-93 0,-6-7-148 0</inkml:trace>
  <inkml:trace contextRef="#ctx0" brushRef="#br0" timeOffset="865.1533">15039 1752 912 0,'0'0'0'16,"0"0"230"-16,0 0-182 16,0 0-13-16,0 0 39 15,0 0-2-15,0 0-17 0,0 0-24 16,0 0-21-16,367-65-7 0,-290 59-5 16,2-5-48-16,6 6-48 0,7-8-72 0,8 2-45 31,8 0-86-31,-6 0-323 0</inkml:trace>
  <inkml:trace contextRef="#ctx0" brushRef="#br0" timeOffset="1620.2481">16516 1236 492 0,'0'0'0'0,"0"0"82"15,0 0 17-15,0 0 2 0,0 0-18 0,0 0 1 16,0 0 26-16,0 0-30 16,0 0-41-16,11-31-14 0,-20 58 17 15,-3 12 3-15,0 15-5 16,-4 9-13-16,-2 12-7 0,2 6 0 0,-1 1 2 16,6-3 2-16,2-11-5 0,5-11-9 15,2-10-6-15,2-15 1 16,2-10-3-16,10-9-1 15,1-9 1-15,9-4 3 0,5-13 3 47,4-13 2-47,8-10-2 0,4-14-5 0,1-9 2 16,2-6-3-16,-3-1-1 47,-2 2 1-47,-6 2 1 0,-1 3-2 0,-7 5-1 0,-4 11 0 0,-4 6 4 31,-7 17-4-31,-4 8 0 0,-6 7 0 0,-2 4 14 0,0 1 2 0,-7 13-10 0,-1 14-3 31,-4 15 7-31,-2 14-1 0,1 7 4 0,5 4-6 0,3 0-3 0,5-4-2 0,9-4 0 32,4-7-2-32,4-8 0 15,2-9-25-15,3-7-25 0,0-8-45 0,0-6 19 0,1-6-3 0,-2-4-52 47,2-4-45-47,1 0-55 0,-1-8-204 0</inkml:trace>
  <inkml:trace contextRef="#ctx0" brushRef="#br0" timeOffset="2019.9693">17600 1284 299 0,'0'0'0'0,"0"0"168"0,0 0-40 16,0 0-36-16,0 0 8 15,0 0-13-15,0 0-19 0,0 0 8 16,60-79-21-16,-56 85-19 0,0 10 39 15,2 15 1-15,-6 7-9 0,0 17 0 16,0 5-9-16,0-1-6 16,0 5-4-16,0-4-5 0,0-5-10 15,0-1-4-15,0-9-11 0,2 1-10 32,3-10-3-32,-1-2-3 0,0-6-2 0,1-5 0 0,-2-2 0 15,2-3-28-15,-4-2-29 0,-1-1-16 16,-6-2-27 15,-9-2-29-31,-2-1-49 0,-3-3-47 31,-6-6-155-31</inkml:trace>
  <inkml:trace contextRef="#ctx0" brushRef="#br0" timeOffset="2190.2263">17358 2039 906 0,'0'0'0'0,"0"0"66"0,0 0 46 0,0 0 30 0,0 0-51 15,0 0-20-15,0 0 0 16,0 0-3-16,0 0-17 0,409-22-16 0,-362 12-20 15,-5-1-10-15,-8 1-2 16,-6-2-4-16,-3 1-29 0,-6-4-36 16,-5-2-19-1,-4 0-35-15,-8-1-62 0,-2-4-38 0,-11-4-124 16</inkml:trace>
  <inkml:trace contextRef="#ctx0" brushRef="#br0" timeOffset="2330.2233">17381 1403 1050 0,'0'0'0'0,"0"0"0"0,0 0 8 0,0 0 31 0,0 0 3 0,0 0 4 0,0 0-4 0,0 0-17 16,333-20-21-16,-273 29-5 0,-2 1-102 15,-7 3-111-15,-5-1-123 0</inkml:trace>
  <inkml:trace contextRef="#ctx0" brushRef="#br0" timeOffset="2790.1766">18302 1424 870 0,'0'0'0'0,"0"0"35"0,0 0 68 0,0 0 24 16,0 0-34-1,0 0-19-15,0 0 1 0,0 0-18 16,77 158-11-16,-69-117-11 16,-2 5-14-16,-1-1-5 0,-5 3 2 15,0-8-7-15,-4-1-8 0,-3-4 4 16,-2-5 2-16,-2-2 2 0,4-4 2 0,0-5-2 16,2-8-4-16,5-8-6 0,0-3 0 15,5-3 1-15,8-8-1 16,8-5 1-16,4-9 1 0,10-5-2 0,6-9 0 15,5-4 0 1,4-10-1-16,4-2 0 0,4-8 3 16,0 1-3 15,-2-2 4-31,-6 4-4 0,-8 6 0 0,-12 5 3 16,-15 11-1-16,-10 10 0 0,-10 12 7 0,-11 5-4 31,-13 11-6-31,-13 5-3 15,-12 6-42-15,-15 8-44 0,-14 8-30 0,-7 11-31 32,-9 4-194-32,-18 8-278 31</inkml:trace>
  <inkml:trace contextRef="#ctx0" brushRef="#br0" timeOffset="3484.9615">12781 2652 799 0,'0'0'0'0,"0"0"10"0,0 0-3 0,0 0 59 15,0 0-10-15,0 0 5 16,0 0 16-16,0 0-4 0,306-11-4 16,-231 8-20-16,13 0-13 15,9-3 10-15,10 4-7 0,8-6-16 16,10 2 7 0,6 0-21-16,2 1-5 0,7-2 2 31,3-3-2-31,6-1-1 0,11-2-4 15,5-2 2 17,3-2 1-32,3 1-1 0,0-2 0 0,8-3 2 0,2 2 13 0,12-3 9 0,9 1-5 0,3-2-7 31,3 0-7-31,4 2-3 0,0 2-2 0,3 0 1 0,-6 4-1 0,-7 4 0 47,-5 1 1-47,-10 4-3 0,-1 1 2 0,-3 1 0 31,-9 2 0-31,-5 0 0 0,-12-1 1 0,-8 3-3 0,-8-1 0 0,-4 1 2 47,-11 0-2-47,-12 0-6 0,-10 4-15 0,-16 1-15 16,-11-2-22-16,-17 3-3 31,-10 1-19-31,-13-1-69 0,-6 4-31 0,-7-1-47 0,-5-1-186 31</inkml:trace>
  <inkml:trace contextRef="#ctx0" brushRef="#br0" timeOffset="27560.1976">7539 5777 523 0,'0'0'0'0,"0"0"13"16,0 0 8-16,0 0 22 0,0 0 20 15,0 0 2-15,0 0-15 16,0 0-23-16,0-5-13 0,0 19 9 0,1 6 16 16,0 5-5-16,1 3-9 15,-1 5-7-15,2 9-3 16,0 2-4-16,-1 5 0 0,4 0-5 16,-2 2-3-16,1 1 0 0,1 4 1 0,-2 1 6 31,-1 5 2-16,1 6-2-15,-4 1-5 0,0 1-4 47,0 5 3-47,0 0-2 0,0 2-2 0,0 2 0 0,0 2 6 0,0 2-4 0,1 3 2 0,2-2-1 0,-1 1-1 0,3 3 2 0,-4-1 0 47,2 5 0-47,-1-2-2 0,0 3 2 0,-1-1-3 0,2 2 1 16,0 2-2-16,-1-4 0 47,1 2 0-47,-3-1 10 0,2 3-5 0,0 2-1 15,3 0-1-15,-3 7 1 0,0 5 0 0,-2 4 2 47,0 0 3-47,-7 1 0 0,1 0-3 0,1-3-2 0,-1-4 2 0,4-2-4 31,-3-1 0-31,-1-3 0 63,3-3-2-63,-1 1 0 0,1-1 0 0,2-4 2 0,0 4-3 47,0-2 2-47,-2 1 0 0,1 0-1 0,-2-2 0 0,1 2 1 0,0-1-1 31,-2 3 0-31,1-2 3 0,0-3-4 0,0-3 2 47,0-7-1-31,1-4 0-16,0-5 0 31,2-2 1-31,1-7-1 0,-1-5 0 31,1-2 1-31,0-5-2 0,0 0 2 0,1 2-1 0,-1-2 0 0,1-1 0 0,-1-1 1 47,0 0-1-47,3-3 0 0,-2-4 2 0,1-2-3 0,2-6 1 0,-1-6 0 16,2-5 0-16,5-5-5 0,-2-9 1 0,5 0-5 46,2-7 6-46,0-4 3 0,6 1 0 0,0-2 0 0,1 0 3 0,3-1-3 0,1 0 5 0,2 0-2 0,1-1-3 32,4-2 0-32,2 0 0 0,4 0-4 0,4-1 5 0,4-2-2 0,4-5-2 47,3 0 6-47,2-4-4 0,4 0 1 0,3 0 0 46,2 0 5-46,1-3-4 0,3 6-1 0,2 3 0 0,4 0 1 0,1 4-1 0,4 2 1 0,-2-6-1 32,6 3 0-17,2 0 1-15,1-6-1 0,3 2 0 47,1-2 0-47,3-2 0 0,0 0 0 0,1-2 2 0,2 0 0 47,5 1 5-47,-1 1 0 0,3 1-1 0,0 1 2 0,1 1 1 0,-1 3-2 0,0 3 1 0,-1 2-1 0,-3-1 0 16,0 0-2-16,-3 2-1 0,4 0-4 0,1-1 0 0,3-1 4 47,-1-4-5-47,-4 1 2 0,0-3 2 0,-4 0 3 0,-2-1 6 31,0 7 5-16,-7-2-3-15,0 3-2 0,-4 3-2 47,1 0-3-47,-2 5-2 0,-3 2-2 0,-3 0-3 0,-2 1 0 0,-3-1 5 0,-2 2-6 0,-3-4 2 0,-2-2 1 32,0-1-3-32,1-2 2 0,-3 0 0 0,0 0-1 31,-7 0 0-31,-3 0 6 0,0 0-5 0,-7 0 3 47,0 0-1-47,-5 0-2 0,-4 3 2 15,1 0-2-15,-7 0-1 0,1-2 0 0,-3 0 2 0,-4-1-2 16,1 0 0-16,-4-1 1 0,-1-3-1 0,-2 1 0 31,-4-4 3-31,-2 2-4 0,-4-4 2 0,-3 2 5 31,-3 0-4-31,0 1 2 0,0 0-1 0,-2-4-1 0,0 3 1 0,0-3 4 0,-2 2 0 0,2-4 4 0,0 0-8 32,0-3-4-32,0-1 2 31,2-4 1-31,-2-4-2 0,5 1 0 47,-5-3 1-47,5-1-1 0,0-5 0 0,2-1 0 0,2-4 0 0,-3-3 0 0,1 0 1 0,1-4-2 0,-1 1 2 15,0-3 0-15,2 0-1 0,-2-1 0 0,-2-2 7 0,0-2-7 0,0-1 0 47,1-2 1-47,0-1-1 0,-1-3 0 0,1-2 0 0,0 1 0 0,2-2 0 0,0-1 1 0,-3-3-2 16,2 3 2 0,-5-3-1 15,3 0 0-31,-1 3 0 0,-1-3 1 0,-2 0-1 0,-1-1 0 0,0-1 2 31,0-1-2-31,-2-3 0 0,1 0 1 0,1-2-1 0,0-4 0 0,0 1 0 47,0 2 0-47,0-2 0 0,2 2 0 0,1-3 0 0,2 0 0 0,-3-1 0 0,2-1 0 0,0-1 0 16,0 2 0-16,1 1 0 0,0-2 0 0,-1 1 0 46,-1 0 0-46,0 0 0 0,-2 3 1 0,0 3-1 0,-1-1 0 0,0 0 0 0,-1 2 0 0,0-3 0 32,1 0 0-32,0 2 0 0,0 1 0 0,2 4 2 47,2-2-3-47,1 0 2 0,-1-2 1 0,0 2-2 0,1 3 0 0,0-1 1 0,0 5-1 0,1-1 0 0,0 1 0 0,-2 2 0 46,2-1 0-46,-3 0 1 0,1 0-1 0,1 0 0 0,-2 1 0 32,1 3 0-32,1-4-1 47,-2 4 2-47,-1 0-1 0,0 1 0 0,1 3 3 0,-1 1-1 31,0 1 4-31,0 0-2 0,0 2 0 0,0 0-1 47,-1 5-1-47,0 1-3 0,0 1 2 0,0 0 2 47,1-1-4-47,0-1 2 0,-1 1 0 0,-1-1-1 0,3-1 0 15,-1 2 4-15,0-1-5 0,1 3 2 0,-3 3 7 63,0 2 1-63,0 5 1 0,0 2-2 0,0 2-3 0,0 1-2 0,-1 2-2 31,0 1-1-31,0-1 0 0,1 4 1 0,0-3-1 0,-1 0 0 0,0-2 1 47,1-1-1-47,-2 1 0 0,0 4 1 0,1-1-1 0,-3 6 10 0,2-1 1 0,0 3 0 0,-2 4 2 0,0-2-5 47,3 5-6-47,-1-1 0 0,-2 3-1 0,2-1-1 0,-3-1 0 0,-1 1 5 31,1-1-5-15,-1 0 0-16,1 1 2 31,-2-3-3-16,-2 5 2-15,2-2 0 0,-4 0-2 32,0 2 0-32,0 3 1 0,-2 0-3 0,-2 1 5 0,-2 0 0 0,-4 0-2 0,1 0 0 0,-5 0 2 31,0 0-2-31,-2 2 0 47,-3 0 1-47,-4 1-1 0,-4 2 0 0,-1-2 1 0,-1 0-1 31,-1-2 0-31,-4 3 1 0,-1-1-1 0,0 3 0 0,-2-1 1 47,-2-3-2-31,2 2 2-16,-3-2-1 0,-4 4 0 0,-3-1 0 0,-3 2 0 0,-3-1-1 31,-1 0 2-31,-2 5 0 0,-4-4-1 0,-1 2-1 0,-1-1 2 0,-3 0-2 0,2-3 2 0,-2 3-1 0,1-2 0 31,-1 0 0-31,1 1 1 0,-3 2-2 47,1-2 1-47,-1 8 2 0,0-1-4 0,-1-1 2 0,0 1 0 0,-5-2 0 31,2 1 0-31,-2-3 0 0,-2 3 0 0,-1-2 0 47,3-4 0-47,2 5 0 0,-1-5 0 0,2 4 1 0,2-4-1 0,-1 2 0 47,1 1 0-47,2-2 0 0,3 0 0 0,-1 1 1 0,2-3-1 0,-3 1 0 16,0-1 0-16,4-1 0 46,-1 0 0-46,2-2 0 0,3 0 0 0,1 0 0 0,1-1 1 0,2 2-1 0,-1-2 0 0,3 2 1 32,0-1-1-32,4 0-1 0,0-2 1 0,-1 1 0 47,2 2 0-47,-1 1 0 0,0-2 0 0,1 4 0 0,-1-2 0 0,-1 1-1 0,3 1 2 0,-2-2 0 31,1 1-2-31,1 0 2 0,1-1-1 0,3 1 0 47,3-2 0-47,1-2 1 0,-1-1-1 0,0-1-1 0,2 0 1 0,-3 0 0 0,2-2 0 0,0 1 1 0,-2-2-1 47,3 0 0-47,-1-1 0 0,2-1 3 0,2 2 3 0,3-1-3 15,5-1-1-15,2 0 3 0,5-1-3 16,1 2 0 15,5 0 0-31,5 0-2 16,4 4 0-16,6-2-2 0,4 2 0 0,4 0-134 0,7 0-7 0,9 9-31 0,2 5-159 0,4-1-256 15</inkml:trace>
  <inkml:trace contextRef="#ctx0" brushRef="#br0" timeOffset="30830.5235">8080 8197 433 0,'0'0'0'0,"0"0"72"0,0 0 19 16,0 0-1-16,0 0-17 0,0 0-19 15,0 0-26-15,0 0-3 0,1 9 3 0,1 4 10 16,0 1 5 0,-1 4-1-16,0 2 1 0,0 1-16 0,-1 1-5 15,1 1 2-15,-1-3-1 0,0 2-6 16,0-4-6-16,-1 2 4 15,-2-2-4-15,-2-3-2 0,-1-1-1 0,1 0-3 16,-2-5-4 0,1 1 3-16,2-4-2 0,-1-2-1 47,2 1 4-47,0-4-1 15,0-1 1-15,1 0 7 0,1-6-3 0,1-2-2 0,0-5 2 47,0-1-4-47,6-5-3 0,3-2 4 0,5 1-3 0,2-2-2 0,1 1 8 31,0 5 0-31,1 0 1 47,-1 7 0-47,-6 3-2 0,-1 4 0 0,-2 2-1 0,-1 0 2 0,2 6 5 0,-1 3 0 47,0 0 0-31,-1 3-2-16,-5 0 2 0,2-2-3 0,-2 2-1 0,-2-3-1 0,2-1-2 15,-2-2 0-15,0-2-2 0,0-2-1 0,0-2-3 0,0 0 8 0,0-3 1 0,0-6-2 0,1-4-6 0,4-3-2 0,5-5 0 47,3 1 0-47,5 2-1 0,-3 2 0 0,2 5 2 0,-3 4-2 0,-2 4 0 31,1 3 1-31,-2 3 0 47,2 6 11-47,-1 4-2 0,1 2 3 0,-1 1 0 0,-2 0 5 0,1-2-2 47,-3-3-3-47,1 1 0 0,0-3-4 0,-1-2-6 0,1-1 3 0,-1-2-3 0,1 1-2 31,0-3 0-31,-2 0 4 0,1 0-4 0,0 1 0 32,-4-1 0-32,0 0-71 0,2 0 15 0,-3-2-13 0,2 0-48 0,3 0-20 0,0-9-46 31,1-4-75-31,-3-5-150 0</inkml:trace>
  <inkml:trace contextRef="#ctx0" brushRef="#br0" timeOffset="30860.2122">8619 8222 762 0,'0'0'0'0,"0"0"113"0,0 0-4 0,0 0-15 0,0 0 13 0,0 0-39 0,0 0-10 0,0 0-9 0,105 153-25 0,-89-135-14 0,2-4-8 0,-2 1 0 0,0-5-4 0,1-3-105 0,0-2-28 0,-2-4-62 0,-1-1-54 0,1 0-82 15</inkml:trace>
  <inkml:trace contextRef="#ctx0" brushRef="#br0" timeOffset="31050.29">8907 8357 1024 0,'0'0'0'0,"0"0"201"0,0 0-99 0,0 0-21 0,0 0 4 16,0 0-27-1,0 0-35-15,0 0-17 0,0 0-1 16,-202 357-5-16,182-314 0 0,3-3-64 16,2-5-22-16,8-4-63 15,-1-6-39-15,6-4-102 0,1-9-322 16</inkml:trace>
  <inkml:trace contextRef="#ctx0" brushRef="#br0" timeOffset="31715.2248">9665 8320 1017 0,'0'0'0'0,"0"0"87"16,0 0-2-16,0 0-25 0,0 0-19 15,0 0 12-15,0 0-4 16,0 0-22-16,0 0-11 0,4 138 0 0,-3-97-2 16,-1 1 0-16,0 0 11 15,0 3 8-15,-3-4-8 0,-1 0-11 16,-5-2-1-16,2 0-5 0,0-1-4 0,-2-2 2 15,-2-4-5 1,0-5 1-16,2-4 0 0,-1-7 0 0,5-5-2 16,1-7 0-16,0-5 3 47,1-11-14-47,2-8-2 0,1-10 4 0,2-8 5 15,9-8 5-15,5-7-2 16,4-1 0-16,6 0 1 47,4-3 0-47,3 4-4 0,4-1 7 0,6 4-3 0,0 3 0 0,0 3 10 0,-4 7-7 15,-4 6 4-15,-4 8 5 0,-7 7 0 0,-7 7 0 32,-4 3 2-32,-8 6-2 0,0 3-4 0,-5 8 4 0,0 9 7 0,-10 5-4 31,-8 4-5-31,-5 5-6 0,-3 1-2 0,-3 0 0 47,4-5-1-47,2-2-2 0,3-5-18 0,6-4-33 0,2-1-34 0,2-6 0 15,7-2-15-15,1-7-60 16,2 0 6 15,4-3-50-31,8-4-155 0,2-9-38 0</inkml:trace>
  <inkml:trace contextRef="#ctx0" brushRef="#br0" timeOffset="32289.8938">10345 8186 844 0,'0'0'0'0,"0"0"272"0,0 0-163 0,0 0-32 0,0 0-4 0,0 0-29 0,0 0-15 16,0 0-5-16,0 0-10 16,-135 93-6-16,118-65-5 0,1-4 3 15,6-1-3-15,7-3-2 16,3-4 2-16,2-3-2 0,9-1-1 16,6-5 0-16,1-3 10 0,5-4-6 15,5 0 2-15,0-7-2 0,4-2-3 16,-1-1 1-16,-5 0-1 15,-2 1-1-15,-5 2 0 0,-6 2 2 16,-3 1-1 15,-5 2 3-31,-1 1 1 0,-2 0 0 0,-1 1 0 0,-1 0-3 32,0-1 0-32,0 1 3 0,-1 0-4 0,-1 0-1 0,-2 0 0 0,1 0 0 0,1 0 0 31,-2-3 2-31,-1 1 0 0,2-4-3 0,1-1 2 31,-1-2 0-31,2 0-1 0,1-3 0 0,-1 0 0 0,1 0-4 0,0 2 4 0,0 0 0 47,0 2-1-47,0-1 1 0,1 1 1 0,0 2-1 0,1-1 0 0,-1 1 0 16,-1 0 0-16,0 1 0 0,0 0 2 0,0 3 2 0,0 0 4 0,-1 1 7 0,1 1 1 0,0 0-6 15,0 0-6-15,3 5 2 16,-1 4 4-1,1 0-2-15,2 6 5 0,-2 1 7 0,4 1 5 16,-1 2 5-16,2-2-7 0,1-2-3 16,3-2-5 15,1-1-7-31,0-1-3 0,2-1-3 31,0-2 0-31,0 0-1 0,-3-2-2 0,0-2 2 0,-2 2-2 0,-4-2-54 0,-2-1 1 0,1 0-35 0,3-1-57 63,0-2-8-63,2 0-12 0,2-8-112 0,-1-6-143 0</inkml:trace>
  <inkml:trace contextRef="#ctx0" brushRef="#br0" timeOffset="32630.1088">10874 8116 776 0,'0'0'0'0,"0"0"187"0,0 0-52 0,0 0 8 15,0 0-36-15,0 0-22 0,0 0-18 16,0 0-30-16,0 0-20 0,-88-42-4 0,70 50-4 15,3 5 1 1,5-1-1-16,4 5-4 0,-1-1-2 16,6 1-2-16,1 2 1 0,3 0 0 15,9 0-3-15,3-1 2 0,3-1 3 16,4 0-4-16,2-4 0 16,2-2 8-16,-3-2 10 0,-4-2 9 0,0-2-3 15,-7 1 0-15,-4-3-2 0,-5 1-4 63,-3-2-1-63,0 4 6 0,-10 0-3 0,-5 2-1 15,-5 1-10-15,-6 1-5 32,-3-1-1-32,3-1 0 0,-2-2-6 0,3-3-41 31,1-1-29-31,5-2-42 0,5 3-44 0,4-2 0 0,6 1-53 0,4-1-162 0,0-1-247 0</inkml:trace>
  <inkml:trace contextRef="#ctx0" brushRef="#br0" timeOffset="32960.1873">11217 8072 1112 0,'0'0'0'0,"0"0"124"0,0 0 8 0,0 0-37 0,0 0-18 0,0 0-18 0,0 0-24 0,0 0-14 15,-113 0-15-15,91 11 4 0,5 3-2 16,4 0-3-16,6 0-2 15,5-1-3-15,2-1 0 0,5 4 0 0,6 0 1 16,6 1 2-16,0 0 0 16,5-2-2-16,1 0 2 0,-1-1 3 15,-1 0-1-15,-1-1 2 16,-7-1 8 0,-4-4 1-16,-3 1 1 0,-2-3 4 0,-2-2 1 0,-2 1 1 46,0 0-3-46,-11 1-6 0,-1-2-6 0,-7 3-3 47,-2-3-4-47,-2 1-1 0,1-4 0 32,0 2 0-32,1-3-82 0,1 0 5 31,5 0-19-31,2 2-45 0,2-1-18 0,7 4-26 0,-1-3-97 0,3-2-95 0</inkml:trace>
  <inkml:trace contextRef="#ctx0" brushRef="#br0" timeOffset="34315.2776">11373 8178 804 0,'0'0'0'0,"0"0"54"0,0 0 41 0,0 0 16 0,0 0 14 16,0 0-55-16,0 0-19 0,0 0 5 0,0 0-13 15,22 35-7-15,-20-18 5 16,1 2-3-16,1 1-7 0,0-1-4 0,0 0-4 15,1-4 10 1,0-1-4-16,0-4-18 0,0 0-3 16,0-3 0-16,0-2-1 0,-2 1-3 15,2-6-1-15,0 0 3 0,1-6-2 16,0-2-1-16,5-2 0 16,-2-3-2-16,1-2-2 0,1 0-8 0,-1-2 5 15,0 3 2-15,2 4 1 0,-6 4 1 16,2 3 0 31,-4 2-4-47,-1 1 4 0,3 3-10 0,-4 6 12 0,-1 2-4 0,1 2 0 0,-1 1 2 0,-1-2 0 0,1-4 0 47,0-2 0-47,2-2 1 0,-1-3-1 0,2-1 0 0,0 0 3 0,0-5-5 15,6-1-18-15,-2-2-4 0,0-3-7 0,3 5 13 47,-4-1 6-47,1 4 2 0,-3 0 9 0,1 2-6 0,-2-1-30 0,3 1-10 16,-2 1-2-16,3-3-10 0,0-2 1 0,2 1-9 47,2-3-18-47,2-1 18 0,-1 2 10 0,1-2 14 0,0 0 40 0,-3-1 6 0,-1 2 30 15,-2 2 26-15,-5 1 19 16,-1 1 10-16,-1 0-5 0,-1 2-8 0,0 1-17 0,-4 0-25 0,-2 0-16 47,-2 8-5-47,-2 0 0 0,1 5 0 0,1 2 4 0,0 3-4 0,1-1-4 0,5 2 1 31,1 0 1-31,1-3-2 0,2 1-1 0,5-4 11 0,2 0-4 47,-1-4-8-47,3-3 3 0,0-3 0 0,1-3 0 47,1-3 0-47,0-4-5 0,-3-4-2 0,-1-2 3 0,0-1-4 0,-4 0-2 0,-1-3 2 15,-3-1 0-15,-1-1-11 0,0 1-2 16,-5 4-8 15,0 6-1-31,0 4 6 0,0 3 0 0,5 1-1 0,-1 0 0 0,1 0-8 0,0 2-5 0,1 3 16 0,7-1 1 0,2-1-3 31,0 1 9-31,5-1 1 0,-2 0 3 0,3 0 4 0,0 2-3 0,-1 2 2 0,-1 2 21 0,-1 1-7 0,-6 3 3 32,1-1-1-32,-2 0-4 0,-3 1 0 0,-3 1-1 0,0 0-3 0,-1-4-4 47,-5 1 0-47,3-5-3 0,-4 2-2 0,2-5 0 0,-1-1 3 0,3-2-6 0,2 0-2 46,1-5-5-46,4-3-3 0,6-1 11 0,1 1 1 0,7-3-1 47,0-2 4-47,6-1-2 0,0 1 0 0,4-1 0 0,-1-2-1 0,0 3-12 32,-2 1-1-32,-3 2-1 0,-1 1 0 0,-4 1 11 0,-3 0 4 0,-4 4 0 0,-4 0 0 0,-4 2 6 0,0 2 3 0,-2 0 2 0,-3 1 2 0,-4 5 0 0,-3 5-4 0,2 2-7 0,-3-1-1 31,0 2 0-31,2 2 0 0,4 0 0 0,2 1 0 31,3-3 6-31,1-2 7 0,5-1-5 0,2-6-4 0,3 0 0 0,1-5 2 47,2-2-2-47,1-6 1 0,1-9-2 16,4-2-3-16,-1-8-1 0,6-5 0 0,2-6-3 0,0-3-4 0,2-3 2 0,-1-6-7 0,0-5-7 31,-4-8 0-31,-6 1-15 0,-10-6 19 0,-5 3 12 47,-3 8 4-47,-1 6-2 0,-4 15 2 0,-1 8 29 0,-3 14 4 0,-3 12-9 0,-2 7-15 15,-3 16-11 17,-4 11 2-32,0 11 6 0,-1 11-2 0,5 8 3 46,5 4 0-46,8-2 1 0,4 2 9 0,7-9-3 32,5-4 1-32,3-5-9 0,1-7-5 0,1-7-2 0,0-3 0 0,-1-9-36 47,-2-2-42-47,-1-5-9 0,-1-1-40 0,-4-4-116 0,-3 2-125 0,-2-6-430 0</inkml:trace>
  <inkml:trace contextRef="#ctx0" brushRef="#br0" timeOffset="36630.4824">5342 8393 785 0,'0'0'0'0,"0"0"88"0,0 0-13 15,0 0-17-15,0 0 1 16,0 0 1-16,0 0 0 0,0 0-4 0,-86-49-17 16,65 55-7-16,-6 5-4 15,-2 3-12-15,-3 4-6 0,-1 2-4 16,4-1-4-16,3 0 0 0,6-1 1 0,4-2-1 15,5-4-2 1,6-2 0-16,0 1 0 0,5-1 0 16,7 0-9-16,6 3 7 0,7 3 0 15,5-2 2-15,6 2 0 0,3-3 1 16,2 1-1 0,0-6 0-16,-4 3 4 0,-8-3-4 0,-4-2 0 0,-9 0 17 15,-6-1 10-15,-5-1 17 16,0-1 20-16,-6 1 19 0,-11 4-35 47,-3-2-26-47,-7 4-9 0,-6-1-1 15,-2 1-9-15,-1 0-2 32,1-1 0-32,4-3-1 31,4-2 0-31,6 1-25 0,4-4-12 0,7 2-34 0,6-1-21 0,4-1-34 0,1 6-102 0,9-1-15 47,4-1-11-47,8-4-291 0</inkml:trace>
  <inkml:trace contextRef="#ctx0" brushRef="#br0" timeOffset="36911.1664">5845 8435 796 0,'0'0'0'0,"0"0"129"0,0 0 18 0,0 0-50 0,0 0-35 0,0 0-4 0,0 0-19 0,0 0-18 16,0 0-6-16,-158 28 2 15,128-3 4-15,2 0 1 0,1 1-8 0,11-1 2 16,5-4 3-16,5 1-8 16,6-1-6-16,6 0-3 15,6-2 2-15,7-1-3 0,4-5-1 16,6 0 0-16,4-3 3 0,0-7-3 16,3-3 0-16,2 0 3 46,-1-8-4-46,0-1 2 0,-4 0-2 0,-3-1-66 0,-2 2 2 0,-6 2-48 47,-1 0-111-47,-8 0-16 0,-2-3-168 0</inkml:trace>
  <inkml:trace contextRef="#ctx0" brushRef="#br0" timeOffset="37090.4373">5919 8464 819 0,'0'0'0'0,"0"0"139"0,0 0-24 16,0 0-28-16,0 0-23 0,0 0-11 16,0 0-17-16,0 0-12 0,0 0-14 15,-234 141-8-15,225-122-3 16,3-5 1-16,4-1 0 0,2-1-31 16,6-4-27-16,7-1-27 0,3-3-36 0,6-3-17 15,3-1-2-15,8-2-94 16,2-10-35-16</inkml:trace>
  <inkml:trace contextRef="#ctx0" brushRef="#br0" timeOffset="37400.2172">6311 8379 862 0,'0'0'0'0,"0"0"217"0,0 0-115 0,0 0-26 15,0 0-13-15,0 0-24 0,0 0-14 16,0 0-3-16,0 0 3 15,-172 87-1-15,155-67-5 0,5-2-9 16,9 2-8-16,3 0-2 0,3-1 0 16,12 0 0-16,3-1 0 0,5-3 0 15,2-2 2-15,6-3-3 16,-1-5 2-16,-1-2-1 0,2-3 0 0,-2 0-38 31,-1-3-2-31,-3-8-39 0,1 3-21 0,-4-3-66 0,-4-2-91 16,-7-1-183 15</inkml:trace>
  <inkml:trace contextRef="#ctx0" brushRef="#br0" timeOffset="37510.9777">6399 8438 1005 0,'0'0'0'0,"0"0"151"0,0 0-83 0,0 0-25 0,0 0-30 0,0 0-11 0,0 0 0 0,0 0-3 15,-142 163-14-15,142-146-62 0,0-4-25 16,8-3-40-16,4-1-89 0,1-6-137 16</inkml:trace>
  <inkml:trace contextRef="#ctx0" brushRef="#br0" timeOffset="37959.8532">6700 8432 724 0,'0'0'0'0,"0"0"7"15,0 0 54-15,0 0-20 0,0 0 3 0,0 0-6 16,0 0-3 0,0 0 6-16,-15 230-5 0,35-222-15 0,2-4-2 15,1-4 4-15,1-4 2 0,0-12-10 16,-1-6-6-16,5-4-3 15,-2-6-5-15,-2-4-1 0,-2-3 0 0,-6 0 3 16,-1-1-3 0,-5-6 0-16,-7-2-15 31,-3-4-7-31,-6-5-9 0,-6-3-1 0,-4 2 9 0,-4 2-14 0,0 9 9 47,3 11 27-47,4 10 2 0,3 14 37 0,1 6 18 0,0 6-10 0,0 13-31 0,0 11-12 0,2 14 7 0,-1 12 8 15,6 9 7-15,2 6 2 0,3 0-5 16,11-3-7 15,5-3-5-31,0-3-7 0,2-8-2 0,-1-3 0 0,4-4 0 0,1-7-2 0,2-5-104 0,1-2-52 16,-2-8-195 0</inkml:trace>
  <inkml:trace contextRef="#ctx0" brushRef="#br0" timeOffset="40784.9672">22388 6344 402 0,'0'-6'0'15,"0"0"114"-15,0 0-11 0,0-2-33 16,0 1 6-16,0 2-4 0,0-1-21 16,0 2 1-16,0 1-8 0,0 2-9 15,0 1-8-15,0 0-2 16,0 0-19-16,0 7-12 0,3 7 12 0,1 8 24 16,0 7-11-16,-1 6 2 15,-2 4-8-15,0 2 3 0,-1 3 8 16,0 2 7-16,-2 2-9 31,-5-4-4-31,1 4-9 0,-6-5-6 0,-1-2-1 0,-2 0 1 16,-3-8-2-16,2 3-1 0,-6-4 0 0,0-3 4 47,-1-1-4-47,3-5 0 0,0-7 3 0,4-6-1 15,4-4 0-15,1-6 1 16,3-9 0-16,1-7-4 0,2-7-1 0,2-4 4 0,3-7 3 0,0-6 1 0,4-5-1 47,10-7-3-47,3-7 1 0,12-4-3 15,7-2 0-15,11-1 3 0,8 3 3 0,6 6 6 32,-1 4 2-32,-4 10 10 0,-5 9 8 0,-8 10 0 0,-6 11-3 46,-8 8-4-46,-9 5-6 0,-2 3-1 0,-5 10-7 0,-6 4-4 0,-4 5 5 47,-3 5 0-47,-13 5-2 0,-6 3-2 16,-9 1-1-16,-8 2-5 0,-6 1-1 31,-6 0 0-31,-3 1-2 31,4-5-125-31,3-3 18 0,10-8-34 0,10-11-141 0,11-11-23 32,12-7-200-32</inkml:trace>
  <inkml:trace contextRef="#ctx0" brushRef="#br0" timeOffset="41000.1837">23008 6313 897 0,'0'0'0'0,"0"0"89"0,0 0-7 0,0 0-61 0,0 0-3 0,0 0 16 0,0 0-8 16,0 0-11-16,0 0-6 0,-133 173-5 0,124-152 0 0,5-5 1 15,4-5-3-15,11-11 0 0,2 0 7 16,7-10-3-16,-2-5-3 0,7 0-1 15,0 0 1-15,0 3-3 0,0 6 0 16,-3 6 16-16,-2 5-12 0,-4 8 0 16,-3 3-1-16,-1 3-1 15,-1-3-4 32,0-4-37-47,3-3-46 0,0-4-72 0,3-4-25 0,3-2-164 0</inkml:trace>
  <inkml:trace contextRef="#ctx0" brushRef="#br0" timeOffset="41265.1316">23552 6201 984 0,'0'0'0'0,"0"0"128"0,0 0-54 0,0 0-40 0,0 0-7 0,0 0 9 15,0 0-4-15,0 0-6 0,0 0-13 16,-189 79-9-16,180-63-3 0,8 2-1 0,2-1 0 15,11-1-1 1,4 3 4-16,7-3-1 0,0 0 0 0,2 0 0 16,-4-2-1-16,0-2 4 15,-9 1 6-15,-1-6-1 16,-7 2-2-16,-4-3 13 0,-1-2 12 16,-9 3 6-16,-3-1-13 0,-6 2-18 0,-5-2-3 15,-4-1-2-15,-7 0-2 0,-3-5-2 16,3 0-45-16,3 0-14 15,8-3-35 17,9 1-49-32,5-3-56 0,5 3-74 0,1-3-345 0</inkml:trace>
  <inkml:trace contextRef="#ctx0" brushRef="#br0" timeOffset="41600.0044">23818 6220 850 0,'0'0'0'0,"0"0"174"0,0 0-73 16,0 0-32-16,0 0-13 15,0 0-1-15,0 0-9 0,0 0-16 0,0 0-4 16,-125 16-2 0,115-2-12-16,6 3-8 0,4 4 0 0,3 0-2 15,10 1-1-15,5 0 3 0,2-2 0 16,-2-1-2-16,-2-1 5 15,-4 0 2-15,-3-3 12 0,-8-2 0 0,-1-2 0 16,0 0 1-16,-6-3-6 16,-4 0-1-16,-5 1-3 15,-3-2-7-15,-5-1-2 0,-1-1 0 16,-3-3-6-16,2 0-68 0,-4-2-62 47,1 0-71-47,-2-1-122 0,2-4-377 0</inkml:trace>
  <inkml:trace contextRef="#ctx0" brushRef="#br0" timeOffset="43065.1464">24128 6268 288 0,'0'0'0'0,"0"0"123"16,0 0-53-16,0 0-13 15,0 0 8-15,0 0-9 0,0 0-6 0,0 0 5 16,0 0-14 0,0-30-6-16,0 26 12 0,1 1-4 0,-1 0-1 15,2 3 8-15,-2 0-14 0,2 0-17 16,3 4-13-16,-1 11 13 15,5 5 15-15,-3 5 2 0,2 5-17 16,-1 2-4-16,-3 0 3 0,3-1 1 47,-3-3-4-47,1-4 1 0,1-7-2 0,-1-3-4 0,0-3 1 16,-3-5-1-16,-1-5 1 0,-1 0 3 0,1-1-2 0,0-3 9 0,2-7 8 15,-1-4-19 16,0-2-7-31,1-1 0 0,0-2-3 0,2 4 0 0,-2 5 0 0,4 2-3 0,-3 8 0 16,2 3-8-16,0 11 5 0,0 4 5 16,2 4 2 15,-1 0 2-31,3-1-3 0,-2-4 0 0,1-2 2 0,3-7-1 0,2-6 4 31,1-2 2-31,4-6 0 0,2-8 2 63,-2-5-6-63,4 0-1 0,-4-3-1 0,-1 3 0 0,-3 3-1 0,-5 5 0 47,-4 4 1-47,1 5-4 0,-7 1-42 0,3 1-77 0,4 1-36 0,0 3-110 0,7 1-137 0</inkml:trace>
  <inkml:trace contextRef="#ctx0" brushRef="#br0" timeOffset="43445.3663">24880 6325 982 0,'0'0'0'0,"0"0"118"0,0 0-37 16,0 0-46-16,0 0-6 15,0 0 9-15,0 0-14 0,0 0-3 16,-168 134-6-16,153-99-7 16,8-7-1-16,7-7-2 0,5-5-3 0,11-8 2 15,4-7 6-15,8-1 1 0,-3-12 6 16,2-9 2-16,5-5-7 15,0-5-8-15,0-5-2 0,3-2 2 0,-3-5-3 16,-2-2-1 15,-1-4 0-31,-2-5 5 0,-5-4-2 0,-3-5-2 0,-7 2 0 0,-9 5-2 47,-3 9-11-47,-4 15 10 0,-4 14 1 0,-1 13 0 0,-4 5-5 0,1 13-2 16,-1 12 5-16,-6 12 0 0,5 12-1 0,-2 6 5 47,1 0-1-47,7 4 0 0,3-3-6 0,5-1-56 0,9-6-50 0,6-8-50 15,3-4-56-15,-1-9-164 16</inkml:trace>
  <inkml:trace contextRef="#ctx0" brushRef="#br0" timeOffset="43615.9822">25590 6511 1274 0,'0'0'0'0,"0"0"133"0,0 0-38 0,0 0-16 0,0 0-25 0,0 0-24 0,0 0-15 0,0 0-8 0,0 0-5 16,22-104-3-16,-22 102-8 15,0 2-34-15,0 1-42 0,0 4-54 16,-3 6-31-16,-5-2-128 0,4 0-242 15</inkml:trace>
  <inkml:trace contextRef="#ctx0" brushRef="#br0" timeOffset="43916.19">26129 6279 977 0,'0'0'0'0,"0"0"242"0,0 0-161 15,0 0-10-15,0 0-10 0,0 0-30 16,0 0-12-16,0 0-5 0,-103-40-3 16,75 54 2-16,1 0 13 15,4 4-2-15,2 4-9 0,6-1-8 16,6 5-2-16,4 0-2 0,5 3 1 16,5-4-1-16,5 1 0 0,6-4-1 15,4-1 1-15,2-3-1 0,5-4-1 16,3 0 3-16,-2-4-2 0,2-3-4 0,-3-1-29 15,1-6-36 1,-2 1-30-16,-2-1-24 0,-2-3-58 16,0-2-129 15,-5-6-231-31</inkml:trace>
  <inkml:trace contextRef="#ctx0" brushRef="#br0" timeOffset="44070.3043">26234 6326 919 0,'0'0'0'0,"0"0"70"16,0 0 6-16,0 0-15 0,0 0-29 15,0 0-15-15,0 0-13 16,0 0-3-16,0 0-2 0,-270 146-76 0,269-133-25 16,1-6-39-16,3-1-70 15,7-2-81-15</inkml:trace>
  <inkml:trace contextRef="#ctx0" brushRef="#br0" timeOffset="44415.1259">26564 6236 537 0,'0'0'0'0,"0"0"233"0,0 0-133 0,0 0-9 0,0 0 10 0,0 0-25 16,0 0-16-16,0 0 8 15,6 75-13-15,4-51-2 0,2 4 5 16,4 1-17-16,1 0-6 0,-1-2-2 16,1-3-4-16,-1-4-8 0,-1-1-6 0,1-3-12 15,-2-3-1-15,-2-3 2 16,0-3-8-16,-1-1-75 0,-2-4-27 0,-4-1-31 15,0-1-61 1,-4-5-76-16,1-3-71 0</inkml:trace>
  <inkml:trace contextRef="#ctx0" brushRef="#br0" timeOffset="44569.9134">26813 6285 979 0,'0'0'0'0,"0"0"115"0,0 0-19 0,0 0-51 0,0 0-26 0,0 0-13 0,0 0-2 15,0 0-3-15,-240 174-2 16,219-149-38-16,7-5-10 0,6-2-59 0,7-4-50 16,1-3-45-16,2-8-184 15</inkml:trace>
  <inkml:trace contextRef="#ctx0" brushRef="#br0" timeOffset="47385.0293">27336 6350 833 0,'0'0'0'16,"0"0"158"-16,0 0-64 16,0 0-43-16,0 0-11 0,0 0-8 0,0 0-8 15,0 0-6-15,-155-16-8 16,127 29 4-16,7 0 19 0,3 4 0 15,8 4-10-15,6 4-6 0,4 3 12 0,7 3 3 16,10-2 7-16,2 0-5 16,4-2 0-16,2-3 2 0,0-6-22 15,2 0-4-15,3-9-2 16,2-2-3-16,3-4-1 16,1-3 0-16,-1 0-3 0,-2-6-1 0,-2 0 0 15,-9-3 0 1,-5 3-61-16,-7 0-22 0,-4 0-9 47,-3 2-36-47,-1-4-90 0,0-2-38 0,-2-3-158 0</inkml:trace>
  <inkml:trace contextRef="#ctx0" brushRef="#br0" timeOffset="47540.0691">27340 6388 995 0,'0'0'0'0,"0"0"165"15,0 0-95-15,0 0-17 0,0 0-31 0,0 0-14 16,0 0-5-16,0 0-2 16,0 0-2-16,-228 201-35 15,228-196-64-15,1-2-58 0,10-2-76 16,1-1-72-16</inkml:trace>
  <inkml:trace contextRef="#ctx0" brushRef="#br0" timeOffset="49399.9501">27317 7089 725 0,'0'0'0'0,"0"0"45"0,0 0 15 16,0 0-10-16,0 0-1 15,0 0-6-15,0 0 6 0,0 0 1 16,0 0-20-16,59 24-11 0,-49-12 6 0,-1 1-7 15,0 3-2 1,-1 2-3-16,2 2-4 0,0-1-1 0,0 1 1 16,0 1 0-16,2-1-1 15,1 4 1-15,2-1-2 16,-1 5 0-16,2 2 15 0,-1 2-3 16,0 3-12-16,0 4-4 0,1 5-2 0,-1 5 1 15,-1 3 1 16,-2 2 0-31,0 5 0 32,-1-1 3-32,-3 3-2 47,-2-1-1-47,-1 3 0 0,-1 1-1 0,-2 7 3 0,-2 2 1 31,0 4-2-31,-7 2-1 0,-2 2 1 0,-5 4 1 0,-3 1 0 47,-2 4 2-47,-1 0 6 0,-6 2 9 0,-2 1 1 0,-4-1-7 15,-3 3-3 17,-6 3-5-32,-1-4-4 0,-1 2-4 0,-5 2 0 0,-2 2 2 0,0 0-1 15,-4 0 1 1,-4 1-3 15,-5 1 2-31,0-2 0 0,-6 3 3 0,-3-2-3 47,-3 1 2-47,-1-6-1 0,-4-2-1 0,-4 2-1 0,0-4 0 47,-6 1 3-47,-4 1-3 0,-3-5 0 0,-5 2 0 15,-2-2 3-15,-6-4-4 0,-3 1 2 0,0-1 0 0,-6-3-1 0,-2-1 2 32,-2-5-2-32,-6 0 0 0,-2-2 2 15,-5-3-2-15,-1-2 0 32,-2-6 0-32,1-1-1 0,-3-2-1 0,-1-6 2 15,-3 0 0-15,-4-3 0 47,-4-2-1-47,-3-4 1 0,-3 1 0 0,-5-6 0 0,-1 2 0 0,-2-4 1 0,-4-1-1 0,0-4 0 47,-2-4 0-47,4-1 0 0,-3-8 0 0,1-2 0 0,1-5 1 0,-7-4-2 16,3-1 0-16,-3-4 2 31,-2-2-1-31,3 0 0 0,-2-2 0 47,1 0 0-47,2 0 0 0,3-1 0 47,3-6 1-47,2-4-1 0,5-3 0 0,0-4 0 0,1-3 0 0,2-2 0 0,3-7 0 15,5-2 1 16,4-1-1-31,6 0 1 0,3-1 1 0,1 2-2 47,4-2 0-47,1-1 9 0,3-1 1 0,0-1-4 0,1 4-3 47,3-5-2-47,-1 2 0 0,1-1-1 0,2-2 0 0,-1-4 1 47,4 2-1-47,3-6 14 0,8-4 1 0,3 0 0 0,6-1 0 0,5 1-6 0,2 1-2 16,3 0-2-16,3 0-1 0,-2-1 1 47,6-1-3-47,-3 2 1 0,2-1-1 0,1 1 3 15,2 2 0 1,4 0 0-16,4 4-3 0,3 0 0 47,4 3 0-47,1 4-1 0,5 0 0 0,4 3 0 0,6 2 0 0,2 1-1 31,7 2 0-31,2 4 2 0,3-1-2 0,6 5 0 47,4 3 0-47,3 4 0 0,7 6-10 0,0 1-21 47,5 2-53-47,7 4-27 0,4 1-22 0,0 0-155 0,12 4-6 0,-2 0-289 0</inkml:trace>
  <inkml:trace contextRef="#ctx0" brushRef="#br0" timeOffset="49450.316">15100 10895 788 0,'0'0'0'0,"0"0"45"0,0 0 49 0,0 0-15 0,0 0-7 0,0 0-14 0,0 0 0 0,0 0-4 0,-253-77-14 0,214 65-9 0,-5 2 1 0,3 0 0 0,2 4 3 0,1 1-9 0,-1 2-6 0,4 3-10 0,4 0-8 0,3 2 2 0,4 4-4 0,4 1 0 0,2 3 0 0,7 1 0 0,6 7 0 0,5 7 1 0,3 5 2 0,10 7 9 0,5 7-1 0,2 1 0 0,7 3-3 0,4 0 1 0,0-5-5 0,5 1-1 0,2-11 4 0,3-5 2 0,4-1 0 0,-4-9 3 0,-3-4-6 0,-2 1 0 0,-2-3-2 0,-4-1-1 0,-2 3-2 0,-2-4-1 0,-1 1 0 0,-5 1-57 0,-3-2-49 0,-2 0-28 0,3-3-142 0,0 2-60 0</inkml:trace>
  <inkml:trace contextRef="#ctx0" brushRef="#br0" timeOffset="55370.2433">10314 12681 726 0,'0'0'0'0,"0"0"70"0,0 0 22 0,0 0-13 15,0 0-1-15,0 0 3 16,0 0-16-16,0 0-15 0,-30-81-1 16,27 79-5-16,2 0-10 15,1 2-10-15,0 5-17 0,1 8-5 0,5 3 3 16,-1 7 8 0,4 6 0-16,3 5 7 0,1 8 6 0,5 1 3 15,3 6 11-15,0 0-2 0,3 2-13 31,0-2-6-31,-1-1-2 0,0-1-6 0,1-7-5 32,-1-1 3-32,0 0-1 31,-1-4 0-31,0-2-2 0,0-2-5 0,-4-3 0 0,-1-3 0 0,-3-2 0 0,2 1-1 0,-2-2 0 47,-3-5 1-47,-1-2-1 0,-5-5-15 0,1-4-18 31,-3-3-32-31,-3-3-21 0,0 0-10 0,0-1-34 0,-8-5-76 0,-4-5-48 0,-6-1-240 0</inkml:trace>
  <inkml:trace contextRef="#ctx0" brushRef="#br0" timeOffset="55660.3986">10391 13537 920 0,'0'0'0'0,"0"0"203"0,0 0-67 15,0 0-22-15,0 0 8 0,0 0-19 0,0 0-38 16,0 0-2-16,0 0-24 16,365 104-13-16,-328-123-4 0,-3-10-8 15,-4-10-4-15,-1-3-6 16,-3-5 2-16,-3 1-4 0,-3 4-3 16,-11 5 2-16,-5 12-2 46,-4 7-76-46,-4 11-9 0,-3 7-39 0,-5 7-94 16,1 14-88-16,-2 5-155 0</inkml:trace>
  <inkml:trace contextRef="#ctx0" brushRef="#br0" timeOffset="61980.0494">10556 14573 661 0,'0'0'0'0,"0"0"100"0,0 0 22 0,0 0-4 16,0 0 2-16,65 117-34 15,-52-78-14-15,-5 0 4 0,-4 1-18 0,-3-1-10 16,-1-4-2-16,-6-5-7 16,0-3 0-16,-2-7-4 0,-1-2-12 15,5-9-5-15,-3-2-6 16,3-7 2-16,2-5 5 0,-2-11-7 0,4-13-9 16,1-10-1-16,15-9-1 0,4-7-1 15,5-2 0 1,2 6 0-16,5 6-1 0,-5 13 1 31,0 9 0-31,-2 7-5 63,-3 10-5-63,0 6-76 0,2 0-22 0,-1 9-33 31,-3 4-134-31,2-1-66 0,-6-3-281 0</inkml:trace>
  <inkml:trace contextRef="#ctx0" brushRef="#br0" timeOffset="62320.0894">11191 14533 1122 0,'0'0'0'0,"0"0"143"0,0 0-34 0,0 0-19 0,0 0-32 0,0 0-8 0,0 0-11 0,0 0-16 0,-69 211-4 0,67-184 2 0,2 0 9 0,4-7-5 0,6-4-17 0,1-4-2 0,2-4-1 0,2-6-1 0,2-4 4 0,3-11 4 0,1-5-1 16,6-8 3-16,-3-5-5 0,1-5-4 0,-4-1 0 15,-3-1 0 1,-6 5-2-16,-6 5 5 0,-4 2 2 0,-2 9 0 16,-6 0-1 15,-6 6-4-31,-4 7-4 0,-6 4 0 0,3 3-2 16,-9 12-4-16,1 7 4 0,-1 12-1 0,1 2-23 15,4 1-17-15,6-1-22 31,5-2-33-31,9-4-31 47,3-3-24-47,9-2-77 0,3-6-37 47,2-6-80-47</inkml:trace>
  <inkml:trace contextRef="#ctx0" brushRef="#br0" timeOffset="62650.0787">11602 14604 820 0,'0'0'0'0,"0"0"200"0,0 0-31 0,0 0-43 0,0 0-33 0,0 0-51 0,0 0 3 0,0 0 11 0,0 0-7 0,-45 114-17 0,41-85-7 0,2 0-4 0,2-1-7 0,5-2-4 0,5-4 9 0,2-6-5 0,2-5-10 0,6-5 1 0,3-6 0 16,1-3 1-16,6-14 5 16,1-11 5-16,2-7 3 0,-2-7-9 0,0 0-2 15,-5-3-2-15,-4 1 3 0,-4 6 1 16,-11 1 1-16,-7 6 0 47,-3 5-1-47,-8 9-3 31,-4 5-3-31,-4 6-2 0,-3 6-4 0,-2 9-1 0,-4 7 1 0,-1 9-3 47,2 6-7-47,2 0-20 0,6 3-29 0,5-1-12 47,7-6-39-47,6 1-58 0,1-6-23 0,4-6-77 0,7-3-130 15</inkml:trace>
  <inkml:trace contextRef="#ctx0" brushRef="#br0" timeOffset="63089.9315">12272 13693 975 0,'0'0'0'0,"0"0"73"0,0 0 12 0,0 0 11 16,0 0-11-16,0 0-16 16,0 0-14-16,0 0 3 0,0 0-19 0,24 402-8 15,-19-327 3-15,1-1-7 0,0 0 0 16,0 1 2-16,2-3-8 15,0-5-13-15,1-8-6 0,0-9 0 0,1-8 0 16,1-7-3 31,-3-10-2-47,-3-8-20 0,-1-6-25 0,-4-9-30 0,0-2-38 16,-1 0-24-16,-8-7-68 0,-6-10-67 0,-5-7-237 0</inkml:trace>
  <inkml:trace contextRef="#ctx0" brushRef="#br0" timeOffset="63220.3753">12104 14447 1199 0,'0'0'0'0,"0"0"26"16,0 0 57-16,0 0 8 15,0 0 1-15,0 0-21 0,0 0-27 16,0 0-28-16,0 0-10 16,329-48-3-16,-302 52-3 0,-2 2 0 0,-2-5-77 15,1 0-47-15,-4 0-48 0,-3-1-126 16,-1 0-332-16</inkml:trace>
  <inkml:trace contextRef="#ctx0" brushRef="#br0" timeOffset="67620.106">29183 3289 430 0,'0'0'0'0,"0"0"102"0,0 0-19 0,0 0-5 16,0 0 10 0,0 0-4-16,0 0-12 0,0 0 10 0,-50-45-18 15,32 45-18-15,-2 0 2 16,-4 2-15-16,-3 9-8 0,-2 2-6 16,-3 5 2-16,3 1-4 0,2 1 1 0,5-1-7 15,4 0-1-15,6 0-4 16,5-3-1-16,6 0 0 0,1 0-3 15,9 4-1-15,7-1 2 16,7 2 5 0,6 3 6-16,4-2 5 0,1 3 3 0,1-2-3 0,-3 0-4 15,-7-3-1-15,-4-1 2 0,-10-1 1 0,-3-2 17 47,-7-5 4-47,-1 3 5 0,-9-3-2 0,-6 3-6 0,-8 0-8 0,-4 0-9 31,-5-1-8-15,-4 0-4 47,-2-3-3-63,-4 1-1 0,2-1 0 0,1-1-4 0,4 0-7 0,4-2-17 46,6-1-26-46,7 0-7 0,7-1-37 0,10-4-28 0,5-1-54 0,11 0-17 0,11-1-71 16,11-15-41-16,7-7-54 0</inkml:trace>
  <inkml:trace contextRef="#ctx0" brushRef="#br0">29457 3502 575 0,'0'0'0'0,"0"0"143"0,0 0 12 0,0 0-65 0,0 0-16 0,0 0 36 0,0 0 0 0,0 0-42 0,63-48-28 0,-83 48-11 0,-4 3 0 0,-1 8-2 0,-6 3-10 0,-1 4-1 0,2 5 0 0,3-2 8 0,6 2-5 0,5 5-13 0,9 0-3 0,4 5-2 0,3 0-2 0,9 2 1 15,5 0 0-15,6-3 0 32,5-3-1-32,5-3 1 0,1-2 0 0,6-6-1 0,-2-3-7 31,1-5-25-31,-2-7 1 0,-1-3 2 47,0-2-8-47,-4-5 11 0</inkml:trace>
  <inkml:trace contextRef="#ctx0" brushRef="#br0" timeOffset="68029.9736">29724 3542 770 0,'0'0'0'0,"0"0"190"0,0 0-83 0,0 0-13 0,0 0-10 16,0 0-25 0,0 0-13-16,0 0-12 0,0 0-11 0,-211 135-6 15,195-107-12-15,-2-1-4 0,6-2-1 16,8-3 0-16,-2-3-35 15,6-3-13-15,5-1-36 0,5-5-26 0,3-4-51 16,8-5-50 0,4-1-63-16,3-11-112 0</inkml:trace>
  <inkml:trace contextRef="#ctx0" brushRef="#br0" timeOffset="68399.9782">30034 3496 780 0,'0'0'0'0,"0"0"160"0,0 0-102 0,0 0-16 16,0 0 6-16,0 0 3 15,0 0-3-15,0 0-18 0,0 0-11 0,-150 84-4 16,136-60 0 0,1 0-5-16,5 1-3 0,4 4 0 0,4-4-3 15,0 2-4-15,10-4 0 0,4-1 5 16,3-2-6-16,4-3 2 15,5-1 3-15,2-6-6 0,-2 0 4 0,3-2 0 16,-5-3-4 0,-1 0-21-16,0-5-10 0,-2 0-28 0,0-8-6 47,-4-2-17-47,0-2-35 0,-1-4-47 46,-4-1-33-46,0-6-101 0</inkml:trace>
  <inkml:trace contextRef="#ctx0" brushRef="#br0" timeOffset="68530.0564">30149 3542 759 0,'0'0'0'16,"0"0"186"-16,0 0-106 0,0 0-2 0,0 0-2 0,0 0-31 0,0 0-16 0,0 0-10 0,0 0-5 16,-188 214-7-16,176-185-7 0,7-4 0 0,5-6 1 15,2-5-1-15,10-3-55 0,2-3-5 16,7-6-56-16,4-2 14 15,1-8 7-15,4-6-67 0,1-5 7 16,-3-5-14-16,4-2-39 16</inkml:trace>
  <inkml:trace contextRef="#ctx0" brushRef="#br0" timeOffset="69089.9069">30398 3557 435 0,'0'0'0'0,"0"0"286"0,0 0-122 0,0 0 3 0,0 0-69 15,0 0-41-15,0 0-27 16,0 0-14-16,0 0-6 0,-63 122-1 15,52-88 0-15,5-2-6 16,4-4-3-16,2-3 0 0,8-7 2 16,3-2-2-16,1-6 0 0,3-4 0 15,-1-3 3-15,2-3 2 0,2-10 3 16,0-4 0-16,5-10-2 16,-2-6 0-16,2-5-2 0,4-5-1 0,-3-1 2 15,0-7-3 16,-2-2 0-31,-1-9-1 32,-5-5-1-32,-4-8 0 0,-6-8-9 0,-3-8-8 0,-2 4 9 0,0-1 1 31,-1 10 6-31,0 12 1 0,-4 6 0 0,-5 13 0 47,0 8 9-47,-1 5 0 0,1 8 1 0,0 7 0 47,-3 3 2-47,1 8 3 15,0 5-1-15,0 6-4 32,2 15-8-32,1 14 4 0,5 15-2 0,3 18-3 0,0 16 0 0,2 13 0 0,7 7-2 15,2 2 1-15,4-7 0 0,4-10 0 31,-1-11 1-15,1-12-3-16,-4-12-12 0,0-9 0 0,-4-15 0 47,-5-5-22-47,1-7-6 0,-5-11-21 0,-2-3-73 0,0-4 16 0,-4-8 0 0,-6-6-74 47,-7-5-42-47</inkml:trace>
  <inkml:trace contextRef="#ctx0" brushRef="#br0" timeOffset="69689.9142">29012 2691 625 0,'0'0'0'0,"0"0"125"0,0 0-46 0,0 0 2 0,0 0-31 0,0 0-7 0,0 0 0 0,0 0-10 0,0 0-3 15,-340 78-6-15,289-28-3 0,3 8-1 16,-1 14-8-16,3 14-4 15,0 11-2-15,9 10 1 0,6 6 5 32,9 6 3-32,8 6 2 0,11 5-3 0,5-3-7 0,12-2-5 15,9-7 2-15,6-7 3 0,7-8 2 16,10-6 7-16,5-9 5 0,8-7-10 47,6-10-4-47,8-11-2 0,6-10-1 0,9-14 2 0,9-12-1 0,8-9 4 15,7-11 7-15,6-4-4 0,3-9-1 0,2-12-2 47,-2-6-3-47,-3-8-4 0,1-5 1 0,-6-4 0 0,0-7-4 0,0-6 2 0,-3-4 3 0,5-4-4 0,-1-2 0 0,-5-3 39 16,-1 2-12 0,-13 1-13-1,-3 2 5-15,-3-1-3 0,-4 2-3 0,-5-3-6 0,-9 1-4 47,-13-4 2-47,-7-1-1 47,-15-1 0-47,-11-6 3 0,-13-2-3 0,-11-10-4 16,-2-8 0-16,-11-10 4 0,-10-6-4 0,-3 2 0 0,-7 11 3 46,-6 13-5-46,-11 8 4 0,-12 12-2 0,-12 5 0 0,-12 12-19 16,-6 13 7-16,-10 8-13 0,-4 11-2 0,-6 3-2 0,-2 8-14 0,3 8-25 0,8 3-7 0,9 13-26 31,6 10-43-31,12 8-34 0,0 6-168 0,4 7-200 32</inkml:trace>
  <inkml:trace contextRef="#ctx0" brushRef="#br0" timeOffset="70599.9864">28231 3923 724 0,'0'0'0'0,"0"0"37"0,0 0 24 15,0 0-18-15,0 0-9 16,0 0 1-16,0 0-3 0,0 0 9 0,0 0-10 15,-110-44-6 1,94 43 6-16,-7 1-11 0,-3 0-7 0,-2 0-2 16,-6 3-3-16,-3 4-1 15,-7 3 0-15,-2 5-3 0,-5 1-3 0,1 1 3 16,-1 2-1 0,-1 4 0-16,3 2 1 15,-2 3-1-15,1 1-2 0,3 0-2 0,1 1 2 0,3 2 4 31,4-1 0-31,0 1-1 0,2 4-3 0,2-1-2 32,-1 4 2-32,-2 3 0 0,-1-1-1 0,2 2 0 0,-1 3 1 0,2-3-2 47,4 3 2-47,-2-3-1 46,4 1 0-46,1 0 0 0,2 0 0 0,4 0 0 0,1 1 0 47,2-3 0-47,1-1 0 0,1-1 0 0,-1 0 0 0,1-3 2 0,2-1 0 0,-2 0 2 32,4-3-3-32,-1-4 2 0,3-2 0 31,2-3-3-31,0-2 0 0,2-4 2 0,2 0-3 15,-1-4 2-15,0 2-1 0,0 0 0 16,0 0 0-16,-3-1 3 47,2 0-2-47,1-2-1 0,0-3 0 0,5 2 0 0,0-7-19 0,2-3-2 16,0-2-47-16,0 0 5 0,3-4 15 0,1-1-9 0,0-5-22 0,-2 0-30 0,3-5-33 46,-1 1-1-46,-1-7-67 0</inkml:trace>
  <inkml:trace contextRef="#ctx0" brushRef="#br0" timeOffset="70750.244">26584 4971 604 0,'0'0'0'0,"0"0"139"0,0 0-21 0,0 0-47 0,0 0-40 0,0 0 1 0,0 0 11 0,0 0 13 0,0 0 5 0,-66 264-21 0,52-190-12 0,-5 1-15 0,5-2-2 0,-1-7-1 0,5-8 1 0,2-13-3 0,5-10 1 0,3-12-3 0,3-10-4 15,10-9-2-15,7-5 0 31,4-15 6-31,6-12-4 0,9-15 0 0,6-11-4 0,11-5-55 0,7-7-53 32,7-5-84-32,-1 0-202 0</inkml:trace>
  <inkml:trace contextRef="#ctx0" brushRef="#br0" timeOffset="96220.0662">15415 6222 784 0,'0'0'0'0,"0"0"73"0,0 0 1 0,0 0-30 15,0 0-4-15,0 0 20 0,0 0 0 0,0 0-5 16,36 39 1-16,-27-16-13 16,-2 2-3-16,3 1-12 15,-2 3-14-15,-5-2-1 0,-2 0 6 16,-1-1 1-16,-2-4 6 0,-3-3 4 0,-4-5-10 16,0-4 3-16,0-6 4 0,2-4-11 15,-1-7-1-15,2-7-3 16,4-11-8-16,2-8-5 0,8-8 1 0,7-2 0 15,8 0-2 1,6 2 1-16,3 4 0 31,4 6-1-31,-1 7 0 0,1 5 0 0,-3 6 0 47,-2 7-25-47,-3 4-29 0,-4 2-21 0,-4 4-39 0,-2 6-11 0,-6 3-48 0,0 0-95 0,-4-2-137 31</inkml:trace>
  <inkml:trace contextRef="#ctx0" brushRef="#br0" timeOffset="96700.2764">16016 6128 719 0,'0'0'0'0,"0"0"157"0,0 0-90 16,0 0 3-16,0 0-21 0,0 0 7 15,0 0 22-15,0 0-28 0,0 0-8 0,35 43 4 16,-26-23-13 0,2 3-3-16,-5 1-6 0,1 1-5 0,-3 1-2 15,2-5-1-15,-2-3-3 16,-1-4-5-16,2-3-1 0,-1-5-4 15,1-4 0-15,0-2 1 0,2 0 3 0,0-10-3 16,3-3 0-16,1-3-3 16,-1 1 0-16,-1 1-1 15,0 6 0-15,-2 4 0 0,1 4 0 16,-3 4-5-16,3 5 3 0,-1 6 0 16,-2 2 3-16,-2-5-1 0,4-3 0 46,1 0 0-46,2-9 1 0,3 0-1 0,3-8 6 16,4-8-5-16,2-3-1 0,1-2 0 0,-3 0 1 0,-2 0-1 0,-2 7-15 0,-5 0-2 63,-5 8-4-63,-5 3-10 0,2 3-36 0,0 0-71 0,-1 7 0 0,0 4-77 0,-2-3-207 15</inkml:trace>
  <inkml:trace contextRef="#ctx0" brushRef="#br0" timeOffset="97080.1639">16766 6094 803 0,'0'0'0'0,"0"0"226"0,0 0-151 0,0 0 2 0,0 0-9 0,0 0-10 0,0 0 2 15,0 0-27-15,0 0-10 0,-96-28-3 16,80 46-4-16,-2 1 4 0,5 3 3 0,3-3-11 15,5 4-3 1,6-2 2-16,10 0 2 0,5 1 6 16,5-4 1-16,4 4-8 0,2-4-1 15,1-1 1-15,0-3-2 0,-4 1-2 16,-1-3 0 0,-7 2-3-16,-1-2 1 0,-6 0-2 0,-4-1-1 15,-4-2-1-15,-1-1 0 0,-5 0 2 0,-7-1 1 0,-6-1-1 63,-4 1-8-63,-3 0-33 0,-1 2-35 0,-4-5-17 0,-1 5-54 0,0-4-148 31,0-2-126-31</inkml:trace>
  <inkml:trace contextRef="#ctx0" brushRef="#br0" timeOffset="98250.2564">19057 6242 656 0,'0'0'0'16,"0"0"43"-16,0 0 43 15,0 0-9-15,0 0-2 0,0 0 21 16,0 0-27-16,0 0-13 0,0 0 6 0,56 196-15 16,-55-165-6-16,-1-5 10 0,-2-2-14 15,-6-4-8-15,3-2-9 16,-2-5-5-16,2-5-4 0,-4-2 4 15,2-6 1-15,2-6-1 0,-1-5-1 16,6-8-7-16,0-7-4 0,5-4-2 16,11-2-1-16,3 0 0 15,6 1 0 1,5 3 0-16,-4 6-2 0,0 4 0 31,-5 6-16-31,-1 5-46 0,0 6-41 0,-5 1-18 31,0 5-46-31,-3 6-126 0,-2-2-177 0</inkml:trace>
  <inkml:trace contextRef="#ctx0" brushRef="#br0" timeOffset="98620.0403">19538 6322 895 0,'0'0'0'0,"0"0"186"0,0 0-109 0,0 0-8 0,0 0 7 15,0 0-23-15,0 0-8 0,0 0 1 16,0 0-13-16,-84 138-8 0,84-114 2 15,2-3-12-15,7-4-6 0,4-5-1 16,5-4-2-16,2-4 0 0,-1-4 2 16,4-7-1-16,1-10 1 15,2-1-1-15,-2-5-3 0,-1-2-1 0,0 0-2 16,-4-2 2 0,-7 0-2-16,-2 1 1 15,-6 0 1-15,-4 3-1 0,-4 5-1 0,-7 3-1 47,-5 10 0-47,2 5-8 0,-7 3 1 47,0 11 2-47,-2 5-7 0,-1 1-26 0,0 5-19 0,4 2-42 0,5 0-20 16,6 1-15-16,8-4-103 0,2-3-62 46,8-11-160-46</inkml:trace>
  <inkml:trace contextRef="#ctx0" brushRef="#br0" timeOffset="98929.9486">19800 6398 778 0,'0'0'0'0,"0"0"232"0,0 0-128 0,0 0-37 0,0 0 11 16,0 0-18-16,0 0-21 15,0 0-9-15,0 0-5 16,-30 119 1-16,28-94-1 0,2-4-9 16,3-5-1-16,6-3-2 0,5-2-1 0,2-7-3 15,0-1 1-15,5-3-2 0,0-9-1 16,4-4 17-16,0-5-3 15,3-4-8-15,-1 1-3 0,-6-6-4 0,2 0-1 16,-8 4 4 0,-5-4 1-16,-3 3 3 0,-7 4 5 47,-6 2-2-47,-6 5-3 0,-3 6-6 0,-7 5-6 0,-1 2-2 0,-4 6-3 31,-1 9-2-31,-2 4-17 0,3 2-44 0,3 3-12 0,6-1-20 0,8 2-92 62,5-5-80-62,5-2-105 0</inkml:trace>
  <inkml:trace contextRef="#ctx0" brushRef="#br0" timeOffset="99200.4224">20406 5668 955 0,'0'0'0'0,"0"0"108"0,0 0-59 0,0 0 24 0,0 0-5 0,0 0 10 0,0 0-9 15,0 0-12-15,0 0-19 16,-83 611-22-16,67-524-11 0,6-12-3 47,7-12-4-47,3-16-23 0,6-9-16 0,4-13-5 15,1-5-3-15,-1-8-23 0,-1-3 4 0,-4-5-32 0,-4-4-38 0,-1-6 4 0,-10-9-136 47,-1-6-279-47</inkml:trace>
  <inkml:trace contextRef="#ctx0" brushRef="#br0" timeOffset="99330.0116">20167 6257 1083 0,'0'0'0'0,"0"0"137"0,0 0-41 0,0 0-50 16,0 0-15-16,0 0 3 0,0 0-16 15,0 0-13-15,0 0-3 16,425-43-4-16,-375 48-139 0,4 1-59 16,-2 4-76-16,-5-3-286 0</inkml:trace>
  <inkml:trace contextRef="#ctx0" brushRef="#br0" timeOffset="101220.1329">22527 7095 690 0,'0'0'0'0,"0"0"53"0,0 0 44 16,0 0-30-16,0 0 5 0,0 0 6 0,0 0-18 15,0 0-12-15,0 0-1 16,300 0-15-16,-226 0-7 16,8 0 5-16,10 0-7 0,7-3 2 15,12-3-7-15,9-1-4 32,11 0-4-32,10 2-2 0,9-2-4 0,5 3 1 0,1 2-2 0,-2 2 0 0,0 0 0 15,-7 5-2-15,1 1 1 0,-2-1-1 0,-4 0 5 63,-3-2 1-63,-3 0-4 0,-7-2-3 0,-3 1 0 0,-5-2 2 31,-7 0-1-31,-7 2 1 0,-9 0-1 0,-7 2 8 47,-6-1 9-47,-12-1 10 0,-4 2 2 0,-10-2-9 0,-8 1-8 0,-11 0-7 0,-11-1-3 47,-9 0-1-47,-10-2-2 0,-7 1 0 0,-3-1 0 0,0 0-21 0,0 2-3 0,-4-1-5 15,-2 1 12-15,1 0-2 0,0-1-1 0,2 1-6 0,0-2-4 0,0 0-22 32,0 0-30-32,1 0-19 0,-1 0-69 0,-4 0-109 0,-3 0-132 0</inkml:trace>
  <inkml:trace contextRef="#ctx0" brushRef="#br0" timeOffset="103150.0801">16647 6828 308 0,'0'0'0'0,"0"0"144"0,0 0-52 16,0 0 6-16,0 0 3 0,0 0-34 15,0 0-19-15,0 0 4 16,0 0-14-16,-7-18-4 0,5 18 2 0,1 0-10 16,-1 0 2-16,2 0 1 0,0 0-16 15,0 0-8-15,0 1 0 16,0 1 11-16,0 2 5 0,1 1 5 0,0-1-7 15,0 1-1 1,0 0 1-16,-1-2-4 0,0 3 4 0,0 2 8 16,-1 0-6-16,-1 1-8 15,1 1 2-15,0 1-1 0,1 1 2 0,0-2 0 16,0 6-4 0,0 0 5-16,0 0 4 0,0 2 1 46,0-6 7-46,3-4 1 0,2-3-10 0,4-4-2 0,5-3 18 0,12-16 6 47,15-14-3-47,20-14-18 0,19-16-11 0,13-5-4 0,9-5-6 0,7 1 0 32,-1 8 0-32,-5 13-44 0,-15 10-49 0,-16 15-85 46,-22 15-165-46,-25 6-151 0</inkml:trace>
  <inkml:trace contextRef="#ctx0" brushRef="#br0" timeOffset="105239.9142">22289 7547 551 0,'0'0'0'16,"0"0"101"-16,0 0-43 16,0 0-2-16,0 0-11 0,0 0-4 15,0 0-9-15,0 0-10 16,0 0-2-16,-23 158 7 0,19-143-3 16,-2 1-4-16,-4 0-5 0,1-5-6 0,-3 4-3 15,-2-2 4-15,2 0 4 0,0 1-1 16,2-3 3-16,0 1-7 15,0-4-3-15,0 0 3 0,1-1-4 0,1-2-1 16,-4 3-1-16,1-5 0 16,-2 3 2-16,-2 2 1 15,1 1 1-15,-1 1-1 0,-3-1-2 16,5 1 1 15,-2 0 3-31,0 0 2 47,3-1-2-47,-5-3-2 0,-1 1-2 0,3-2-1 0,-4-1 0 0,0 1-1 31,-1 4 1-31,-2-3 3 0,0 0 2 0,-2 3-4 0,-4-3 2 32,0 2-3-32,-3 1-1 0,-1 0 3 0,-2 0 0 0,0 1 2 15,-1-3 2 16,-2 3-1-31,2-2-5 0,0-1-1 0,0 0 0 0,-1-2-1 0,0 1 2 47,-3-1 0-47,-1-3 0 0,2 2 5 0,-2-2 0 47,-1 2-1-47,-1 0 0 0,-1-1 0 0,-3 1-4 0,2-2 1 16,1 0-2-16,3 0 0 0,-2-2-1 0,0 0 1 47,3-2-2-47,-2 0 0 0,2-6 3 0,2-1-1 47,0 1 2-47,2-1 3 0,2-2-1 0,0-1 4 0,3-4 0 0,-2 1-2 0,3 1 1 0,2-4-2 46,-3 0-4-46,4 0 0 0,1-3-1 0,-2-1 0 0,1-4 1 0,1-2 1 47,-1-4-1-47,-3 0 1 0,3-1-1 0,-3-3 2 0,1 3 4 0,-1 0 1 16,4 4 0-16,2-1 1 0,0 3 0 0,2-2-5 47,2 4-2-47,4-4-3 15,2 1-1-15,1-2 0 0,3-2 2 0,0-3-2 47,3 1 0-47,-1 6 1 0,3 0-1 0,0 3 5 0,1 4-5 47,1 3 0-47,-1 5 0 0,-2 4 0 0,3 2-1 0,-2 4 1 0,1 2-49 47,0-2 1-47,1 3-32 0,-2 0-44 0,-3 9-26 0,-1 0-30 0,0 3-69 0,-2 2-68 0</inkml:trace>
  <inkml:trace contextRef="#ctx0" brushRef="#br0" timeOffset="105458.0453">19735 7553 674 0,'0'0'0'0,"0"0"164"0,0 0-51 0,0 0-43 0,0 0-16 0,0 0 6 0,0 0-14 0,0 0-7 0,0 0-3 0,15-336-5 0,-7 305-1 0,-1 4-4 0,-1 4-14 0,2 4-2 0,2-1 0 0,1 5-3 0,1 0 5 0,1 5-4 0,1 2 2 0,0 2 3 0,2 5-1 0,0 2-4 16,3 9 2-16,4 6 5 15,1 7 8-15,2 4 9 31,1 6 1-31,-3-1-10 0,1-3-10 0,0 0-9 0,3-5 0 0,-3 0-3 16,4-3-2-16,-2-3-53 0,-2 0-7 16,0-2-43 31,1 3-62-47,-8-2-119 0,-2-6-387 15</inkml:trace>
  <inkml:trace contextRef="#ctx0" brushRef="#br0" timeOffset="115349.9304">29156 4289 444 0,'0'0'0'0,"0"0"92"0,0 0-5 0,0 0-27 16,0 0-24-16,0 0 11 0,0 0 13 0,0 0-9 15,257-54-9-15,-181 50-7 16,5-3-3-16,3-1 2 0,-1 1 7 15,2-3 8-15,0 2-3 16,0-1-7-16,-7 1-14 31,-4 1-6-31,-11 2 0 0,-9 3-6 0,-14-1-7 47,-15-1 2-47,-9 2 1 0,-11-1 6 0,-5 0 16 0,-1 0 21 0,-11 3-13 0,-10-4-37 31,-13 3-3-31,-11 1 2 0,-11 0-1 0,-9 0 0 0,-8 1 2 0,-2 3-2 47,-6 5 0-47,-3 0 0 32,-3-2-6-32,2 5 4 0,2-2-3 46,12-1 0-46,10 0 7 0,18-5-1 0,20 2-2 16,12-2 2-16,12-2 0 31,5-1-2-31,14-1-7 0,19 0 8 32,20-3 0-32,23-3 4 0,18-2-2 0,11-4-1 0,8-1 0 46,-3 0 1-46,-9 3-2 0,-16-1 0 0,-24 5 2 0,-22 2-2 0,-27 3 0 0,-16 1 0 32,-11 1 0-32,-22 5 0 0,-18 3 42 0,-16 1-40 47,-12 3-1-47,-11 0-1 0,-5 2 0 0,-4-2-24 0,4 5-58 0,7-3-69 0,17-2-23 0,18-3-102 0</inkml:trace>
  <inkml:trace contextRef="#ctx0" brushRef="#br0" timeOffset="119660.1064">24327 7785 641 0,'0'0'0'0,"0"0"59"0,0 0 0 0,0 0-7 0,0 0-5 16,0 0 18-16,0 0 0 16,0 0 5-16,35 51 8 0,-33-27-14 0,-2-2-13 15,0 2 2-15,0-2-6 16,-4-3-6-16,1-3-7 0,2-4-7 15,1-2-3-15,1-7-11 0,7-3 0 16,6 0 3-16,5-12 22 0,10-7 7 16,10-10-1-16,11-15-15 15,16-11-11-15,13-11-5 0,14-5-3 47,12-3 0-47,6 1-5 0,1 8-5 0,-1 10 0 31,-14 11-72-31,-17 13-66 0,-28 13-43 63,-22 17-137-63,-25 2-345 0</inkml:trace>
  <inkml:trace contextRef="#ctx0" brushRef="#br0" timeOffset="123400.1806">24410 7828 285 0,'0'0'0'0,"0"0"108"15,0 0-29-15,0 0 4 16,0 0-21-16,0 0 6 16,0 0 4-16,0 0-22 0,-5-40-8 15,5 37 0-15,0 0-9 0,0 3-4 0,-3 0-4 16,1 0-5 0,-1 0-7-16,-2-1 2 0,2 1 3 0,0 0 0 15,-1 0 6-15,2 0 2 0,2 1-11 0,-1 3-4 16,1 1-5-1,0 1 6-15,0 4 3 0,0 0 1 16,0 1-1-16,1 3-1 0,0-1 0 16,-1 0-2-16,0-1 1 15,-1 1 0-15,-1-2-1 0,-1 1 0 16,1 1-2 0,2-3 1-16,0 0-1 46,0-3 3-30,0 3 1-16,0-6 5 47,0 2 1-47,0-4-4 0,5-1 2 0,0-1 5 0,2-5 11 0,3-5 8 0,5-4-5 0,3-5-8 0,4-5 3 0,5-4-7 31,8-2-3-31,10-5 4 0,9 0 6 0,6 2 0 0,2 3-9 0,-1 0-7 0,-6 12-4 31,-5 2-3-31,-10 0-3 0,-8 7-3 0,-5-4-3 47,-2 3 0-47,-3 3 4 0,-1-4-5 0,-1 3-35 0,-2-3-14 0,-2 5-30 0,-3-2 0 32,-3 4-11-32,-2-1-22 46,-3 2-19-46,1-2-22 0,0 3-41 16,3-1-29-16,-4 0-102 0</inkml:trace>
  <inkml:trace contextRef="#ctx0" brushRef="#br0" timeOffset="129859.8402">29146 4343 475 0,'-11'0'0'0,"1"0"53"0,3 0 33 16,3-1-3-16,3-2-20 0,1-2 2 16,4-1-17-16,9-4-27 15,10 1 8-15,11-5 9 0,15 1 4 0,13 0 17 16,13-2-8 0,13 3-7-16,5 2-14 0,7-2-13 0,-2 1-3 15,-1-5-1-15,0 1 0 31,-4 0-1-31,-2-2 3 0,-4 5-4 0,-10 1-5 0,-5 2 0 0,-10 2-1 16,-6 1-1-16,-11 1-1 16,-6 0-1 15,-9 1 1-31,-10-1 2 31,-8 3 2-31,-4 2 12 47,-8 0 10-47,0-2 11 0,-11 1-5 0,-7 1-28 0,-9 0-6 63,-12 5 0-63,-11 4 1 0,-11-1-1 15,-9 5 1-15,-6-2-1 16,-4 1 0 31,-6-2-2-47,-2 2-6 0,0-2 5 0,1 0-1 0,-1 1 0 0,2 2 3 0,1-1 0 0,7 1-2 47,7-1 3-47,8-4 0 31,17-1-1-31,11-7 0 0,12 0 3 0,10 0-2 0,10 0 10 15,7-5 0-15,15 1-14 0,19-5 3 47,17-3 0-47,20 3 0 0,22-2 8 0,6-3-6 0,9 4-1 0,-1-2 2 0,-5-1-1 32,-6 3-2-32,-9 0 0 0,-13 4 3 15,-14 1-3-15,-17 0 0 16,-15 4 3-16,-17-2 0 0,-12 1 4 0,-4 0 10 0,-16-1 41 0,-13 2-24 0,-16-1-18 0,-20 1-5 0,-13 1 5 47,-13 7 6-47,-10 4 0 0,-5 5-8 0,3 0-6 15,12 2 3-15,16-1 5 0,19-2 1 0,20-4-4 0,18-5-6 0,12-3-8 0,7-1-5 0,13-2-7 0,10 0 14 32,11-1-1-32,11-9 0 0,12-1-30 0,7-2-29 0,4 5-25 0,-3 2-60 46,0-3-144-30,-11-1-228-16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2:37:24.9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2464 3362 585 0,'0'0'0'0,"0"0"68"0,0 0 12 0,0 0-22 15,0 0-10-15,0 0-7 16,0 0-11-16,0 0-9 0,0-13-8 16,1 13-2-16,2 0-3 15,1 3 15-15,0 4 10 0,2 3 3 0,0 0 4 16,1 7-5-16,4 1 0 0,4 6 8 0,1-3-5 16,2 1-14-1,1 3-6-15,2-3-1 0,1 4 0 0,2-1 1 16,3 0 3-16,-2 3-1 15,2-1 3 17,-1-1 4-32,-1-1-7 0,-3-1-8 31,-1-2-2-31,-1-1-4 16,-2-4-2-16,1 0 1 0,-4-2-4 0,-1-4-1 0,-3 0 0 0,-3 0 5 15,-2-5-6-15,-2 2 2 0,-2-2 0 0,-2-1-23 47,0-1-13-47,0-4-29 0,0 1-42 0,0-1-10 0,-3-1-35 0,-2-6-86 0,0-8-65 31</inkml:trace>
  <inkml:trace contextRef="#ctx0" brushRef="#br0" timeOffset="583.9217">2862 3271 573 0,'0'0'0'0,"0"0"174"0,0 0-87 15,0 0-33-15,0 0 2 0,0 0-6 16,0 0-10-16,0 0 13 16,0 0-5-16,-63 167-9 0,52-126 2 0,-4 1-11 0,-3-2-9 15,-1 0-4 1,-4-4 0-16,1-6-6 0,1-1-7 0,1-2 1 15,0-5-2-15,2-1-3 16,-1-5 0-16,1 0 6 0,0-1-7 16,-1-4-27-16,4 0-5 15,3-4-11-15,1-3 5 0,5-4-7 16,0 0-24-16,0-4 1 47,-1 0 15-32,2-2 8-15,0 0 21 0,2-2 6 0,1 3-3 0,0-3 19 32,2-1 3-32,-2 2 0 0,2 0 7 0,-1 1-1 0,1 0 5 0,0 0 0 0,0 2 0 0,0 1 7 0,0 0 7 0,2-1 2 0,1 2 2 0,1 0-1 15,1-2 10-15,1 2 12 0,1 0-1 63,-1 1-11-63,2 1-1 0,0 0-4 0,2-2-12 0,0 2-8 0,0 0 4 0,3 0 0 0,0 0-1 31,4 0 1-31,0 0-6 0,3 0 1 0,2 0 5 0,0-1-2 16,3-6-6-16,1 1 0 0,0 0-3 0,-3 1-4 0,-5 0 2 15,0 2-2 32,-3-1-3-47,0 1 2 0,-1 1 1 0,-2 2-32 16,-1 0-21-16,-4-1-21 0,-2 1-44 31,-1-1-23-31,-2-2 3 0,-2-1-96 0,0-3-50 0</inkml:trace>
  <inkml:trace contextRef="#ctx0" brushRef="#br0" timeOffset="1260.7437">2620 3409 463 0,'0'0'0'0,"0"0"175"16,0 0-70-16,0 0 8 0,0 0-15 16,0 0-51-16,0 0-31 15,0 0 28-15,0 0 25 0,11 81-3 0,-3-46-5 16,0 3-5-1,1 0-8-15,-3 2-5 0,2 3-3 16,-3 0-9-16,-1-1-2 0,-1-2 1 16,-3-7-4-16,1-2-7 0,-1-4-11 15,0-3-4-15,1-2-1 0,-1-3-1 32,1-6-1-32,0-3 0 0,-1 0-1 0,2-5 0 0,-2 2-39 31,2-4-8-31,-2 1-15 0,0-4-17 0,0 0 7 0,-2-4-14 0,-1-6-61 15,-1-2 2-15,0-5-47 0,2 0-69 16,-2 1-44-16</inkml:trace>
  <inkml:trace contextRef="#ctx0" brushRef="#br0" timeOffset="1671.6603">2415 3692 329 0,'0'0'0'0,"0"0"212"0,0 0-107 0,0 0-4 15,0 0-6-15,0 0-17 0,0 0-10 16,0 0-2-16,0 0-7 0,39-15 5 16,-18 15-12-16,7 3-7 15,4 2-6-15,2-1-6 0,3 2-7 16,-3-2 3-16,0-1-1 0,-3-1-7 15,-3-2-4-15,-3 0-8 0,-6 0-5 16,-1 0-4-16,-3 0 0 16,-1-2 5-16,-5 2-5 0,-1-1-67 0,-3 1-1 15,0 0-35 1,-3 0-21-16,-2 0-27 0,0-2-29 0,-2-2 13 16,-6-3-137-16</inkml:trace>
  <inkml:trace contextRef="#ctx0" brushRef="#br0" timeOffset="2245.5963">2504 3286 478 0,'0'0'0'0,"0"0"190"0,0 0-90 16,0 0 6-16,0 0-36 16,0 0-11-16,0 0 5 0,0 0-14 0,0 0-17 15,-143 118-8-15,136-93-7 0,0 3-4 16,2 5 1-16,0 8-1 16,1 5-4-16,1 6 0 0,3 7-2 15,0 1-6-15,0 5 2 16,0-2 0-16,2-4-1 0,4-2-3 15,2-4 0-15,4-3 5 0,3-3-2 16,3-5 3-16,4-2 2 0,4-4-2 63,4-4 2-63,1-8-3 0,2-6 0 0,4-9 4 0,2-3-5 31,3-6 1-31,3-7 3 0,-1-8-3 0,-1-7-1 0,0-5 5 0,-5-9 2 0,0-1 4 0,0-7-3 0,1-4-4 0,-3-4 1 0,1-2-2 15,-3-2-4-15,-6-3-3 16,-2-1 0-16,-5-1 5 0,-10 0-4 47,-6-1 4-47,-5 2-2 0,-9 3-2 0,-6 3 2 0,-7 6 1 0,-8 4-2 47,-5 7 3-47,-6 6-1 0,-3 9 0 0,-3 11 6 0,-2 6-5 0,-4 7-4 0,-4 13 2 0,-4 12-3 0,-1 5 0 0,1 5-35 0,7 3-34 15,6 1-15-15,6 2-23 0,9 1-79 0,9-2-108 47,2-2-184-47</inkml:trace>
  <inkml:trace contextRef="#ctx0" brushRef="#br0" timeOffset="4981.0555">4270 3623 328 0,'0'0'0'0,"0"0"72"0,0 0-26 0,0 0-3 15,0 0 12-15,0 0 1 0,0 0-3 16,-32-33 4-16,32 30-11 15,0-2-9-15,0 0-2 0,2 1-6 0,1-2 0 16,3 0 6-16,0-3-3 16,5 1-6-16,6 0 0 0,4-2-2 0,5 1-6 15,1-1-4-15,6-1 1 0,0 3 0 16,1-1 5-16,-1 7-6 16,-6-1-3-16,-4 3 3 15,-3 0-2-15,-2 3 1 0,-6 4-4 63,-1 1 2-63,-3 1-4 0,-2 4-1 0,-4-2 4 31,-2 2-1-31,0 3 2 16,-4 3 7-16,-7 6-6 0,-2 3-4 0,-7 6-2 0,-1 1-5 0,-1-1 1 0,-3 4 0 0,2 0-1 0,2-3-2 0,-1 1 2 0,2-2 0 0,3 2-1 0,-3-1 0 0,5-3-1 15,-1 3 1 32,3-5 0-31,2-1 1-16,3-2-2 0,3-4 2 0,4-3-2 31,1-2-2-31,1-3 3 0,8 0 0 0,2 0-4 0,1-5 4 0,0 1 0 16,2-5 0-16,5-3 1 0,-2-2 2 0,4-1-3 46,0-4 0-30,2-7 9-16,3-4-7 0,3-2 5 0,-2-2-2 0,3-2-2 0,-2-2 0 0,-1-1-3 31,-2-1 0-31,2-5 5 0,0 0-3 0,1-5-2 0,2-1 0 0,1-3 5 0,0 0-8 0,0-2 6 0,0-1-1 0,-6 0-2 0,-2-1 0 0,-5 3 3 0,-2 1-3 16,-4 4 0-16,0 2 4 0,-2 5-5 0,-2 7 2 0,-3 7 1 16,-2 6-2 30,-3 4 14-46,0 3 7 0,0 1 4 0,-3 5-14 0,-1 16-4 0,-6 12-10 0,-2 17 6 0,3 8 11 32,5 6-5-32,3 2 1 0,1 0-5 0,4-3-3 0,5-6 2 0,2-3-1 0,1-7 1 0,0-4 0 15,1-8-2-15,0-5-3 63,0-5 2-63,1-4 4 0,-2-4-7 0,-1-2-57 31,0-5-8-31,-1-6-47 0,-1 1-41 0,2-5-37 16,1 0-149-16</inkml:trace>
  <inkml:trace contextRef="#ctx0" brushRef="#br0" timeOffset="5561.5605">5554 4353 619 0,'0'0'0'0,"0"0"105"0,0 0-1 16,0 0-11-16,0 0 3 0,0 0-21 16,0 0-1-16,0 0 2 15,0 0-33-15,37-15-18 0,-30-5 1 16,1-4-3-16,-2-4-3 0,1-4 3 15,0-6 2-15,1-1-9 0,-2-8-8 16,2-3-1-16,4 0-7 0,-2 0 0 16,8 3 5-16,-4-1-4 15,1 1-2-15,1 7 2 32,-4 4-1-17,-2 8 0-15,0 5 0 0,-3 3 2 0,2 6-1 0,-2 5 4 31,-5 6-5-31,-1 2 0 0,-1 1 5 0,0 7-6 0,2 11-2 0,5 9 6 0,-1 15 12 0,2 5-9 0,1 6 4 16,-1 5-5-16,0 1-3 16,1 3 2-16,-2-1-3 0,-1-4-2 47,5-7 2-47,-1-6 3 0,1-6-5 0,0-7 2 0,-2-8 3 0,-3-9-3 31,1-4 3-31,-2-5 2 0,2-5-4 0,1-1 8 0,4-10 2 15,2-9 6-15,6-4 2 0,-2-11-1 0,8-8-1 0,1-3 1 0,4-6-5 0,0 0-5 63,0-4 1-63,3-1-4 0,0-1-5 0,0-5 5 0,-3 0-5 0,-3 1-1 47,-4 6 0-47,-7 9 6 0,-1 11-7 0,-8 14 2 0,-1 8-3 0,-5 8-21 0,-2 6-19 0,0 0-38 0,0 5-70 0,-4 2 7 0,-3 9-79 0,-6 7-211 0</inkml:trace>
  <inkml:trace contextRef="#ctx0" brushRef="#br0" timeOffset="5961.6298">6764 3509 796 0,'0'0'0'16,"0"0"107"-16,0 0-27 0,0 0-23 0,0 0 22 16,0 0-6-16,0 0-12 15,0 0 2-15,30 137-15 0,-24-97-5 16,1 2 7-16,-3 5-14 0,-1-2-7 15,1 1-5-15,-3-3-5 16,-1-1-10-16,1-4-3 0,0-2 0 16,-1-2-3-16,0-4-3 0,0-2 0 15,0-6 9-15,2-4-10 0,-2-4 2 32,0-5-2-32,0-4-22 0,0-2-10 0,0-2-25 0,0-1-38 15,0 1 5-15,0-1-27 0,0-2-55 16,0-6-76-16,3-2-120 31</inkml:trace>
  <inkml:trace contextRef="#ctx0" brushRef="#br0" timeOffset="6411.007">7294 3492 780 0,'0'0'0'0,"0"0"61"15,0 0 13 1,0 0-16-16,0 0 18 0,0 0 16 0,0 0-46 15,0 0-2-15,0 0 9 16,57 50-6-16,-35-19-8 0,5 5-5 16,5 1 2-16,0 5-1 15,2-2-3-15,3 2-8 0,-3-3-4 16,0-3-5-16,-2 0-1 0,-2-1-8 16,-1 0-4-16,-4-2 2 0,-2-3-1 31,-6 0-3-31,-4-4 0 0,-3-3 4 0,-4-1-4 0,-2-3-50 15,-2-5 1 1,1-2-33-16,-1-3 9 0,-1-4-22 16,1-3-58-16,1-2 17 0,2-9-29 0,3-7-103 15,3-4-160-15</inkml:trace>
  <inkml:trace contextRef="#ctx0" brushRef="#br0" timeOffset="6645.5409">7940 3625 1084 0,'0'0'0'0,"0"0"89"0,0 0-2 16,0 0-8-16,0 0-12 0,0 0-9 16,0 0-14-16,0 0-7 0,0 0-16 15,-380 468-16-15,344-419-2 0,4-2-1 16,3-5-4-16,5-3-74 15,-1-4-16-15,5-4-40 0,3-3-48 16,5-7-77-16,4-5-316 16</inkml:trace>
  <inkml:trace contextRef="#ctx0" brushRef="#br0" timeOffset="20525.3565">4342 8374 472 0,'0'0'0'0,"0"0"39"16,0 0 40-16,0 0-10 15,0 0 4-15,0 0-14 0,0 0-16 0,0 0-4 16,13-52-11-16,-11 48-9 15,1 3-2-15,0 0 0 16,-1 1-8-16,0 1 1 0,3 8 16 16,1 7 10-16,1 4-6 0,0 9-12 0,0 2-6 15,-3 3 2-15,2 4-1 16,-4 0-1-16,0-1-6 62,1-3-2-62,-3-2 0 0,0-4-2 0,4-2 2 0,-1-1-3 0,1-4-2 0,0-7 1 0,-3-3 2 0,1-3-4 0,-1-2 4 32,3-2-3-32,0 0 2 0,-2-2 0 0,1 1 0 0,3-2-2 0,-2-1 2 0,3-7 7 15,-2-5 6 1,4-6-2-16,2 0-7 0,1-2-3 0,2 2-1 47,-2 2 0-47,-1 7-1 0,-1 7 0 0,-1 2 7 0,2 8 2 31,-2 8 12-31,-1 3-1 0,2 8-9 0,-3-5-3 0,1 0-1 0,-4-4 1 0,1-5 2 16,1-2 0-16,-1-5-4 15,3-3 5-15,0-3-5 0,-2-5 6 0,3-9 16 47,4-5 1-47,3-4-2 0,-1-3-9 0,3-4-3 0,-2-3-8 0,3 0 0 31,-4 1-3-31,3 3-5 16,-4 4 2-16,-2 4 0 0,1 4-5 0,-3 1-24 0,2 5-36 0,-2 2-61 0,1 1-33 0,2 1-56 0,-2 0-117 0,-2 0-220 0</inkml:trace>
  <inkml:trace contextRef="#ctx0" brushRef="#br0" timeOffset="20734.1846">5226 8441 737 0,'0'0'0'0,"0"0"48"0,0 0 36 15,0 0-2-15,0 0-10 0,0 0-14 16,0 0-9-16,0 0-4 0,0 0-20 16,19 246-5-16,-15-230-9 15,3-1-6-15,-3-7-3 0,-1 1-3 16,1-6 2-16,-4-3-1 0,1 0-19 15,-1 0-13-15,0 0-11 0,0-5-34 16,0-4-38-16,0-5-46 0,0-3-147 16,-4-8-139-16</inkml:trace>
  <inkml:trace contextRef="#ctx0" brushRef="#br0" timeOffset="21260.6446">5305 8301 882 0,'0'0'0'0,"0"0"44"0,0 0 11 0,0 0-17 16,0 0-4-16,0 0-16 16,0 0-15-16,0 0-2 0,59 38-2 0,-46-24-86 15,-5-2 1-15,2 2 31 16,-2-2 0-16,-1 4-5 0,2-4 34 16,-1 1 19-16,2-2 7 0,-2 0 0 15,0-1 0-15,0 2 0 16,-1 0 23-16,1 3 24 0,-1 0 24 15,-1 1-6-15,1 1-9 0,-3 0 4 16,-2-2-14-16,0 1-1 31,-2-2 2-31,0-2-14 0,0-2-3 0,-4-2-1 0,4-4-5 0,-1 0-6 16,1-4-2-16,0 0-1 0,0 0 4 16,0-5 2-16,0-4-20 15,2-4 2-15,5-1-5 0,3 0 3 0,4-2-2 16,-1 0-2-16,4 1 4 0,-2 3-1 62,-1 1 0-62,1 7-4 0,-1 1 5 0,0 3 0 0,-2 3 0 0,0 4 3 32,-2 5 1-32,-3 1 3 0,-3 3 1 0,3 2-2 15,-4-2-2-15,-1-1-3 0,4-2-2 0,-4-1 0 0,1-5 0 0,4 1-65 0,-1-4-9 0,4-3-41 16,2-1-19-16,2-1 3 0,5-8-28 47,4-2-94-47,1-4 34 0,4 0-32 0</inkml:trace>
  <inkml:trace contextRef="#ctx0" brushRef="#br0" timeOffset="21927.4833">6097 8437 393 0,'0'0'0'0,"0"0"298"0,0 0-162 0,0 0-37 0,0 0 14 0,0 0-13 0,0 0-2 15,0 0-12-15,0 0-46 0,42-56-23 16,-58 68-12-16,-4 8-5 0,1 4 0 15,-1 3 2-15,4 5-3 16,5 0 0-16,3 1-2 0,4 0 6 16,3-1 2-16,1-2 3 0,4-7 3 15,3-3-8-15,2-9-5 0,3-5 4 16,2-6 1-16,3-5-2 16,3-12 14-16,4-10 0 0,2-11-7 15,8-8-3-15,6-6-3 0,6-8-3 16,2-4 2 15,1-7 1-31,-6-2-2 0,-3-6 0 0,-6 1 2 0,-8 1-10 0,-6 3 0 31,-4 4 1-31,-2 11 1 16,-2 7 5-16,-4 10 2 0,0 11-2 0,-3 9 2 0,-5 11 2 0,0 6 2 0,0 5 9 0,-9 7-4 16,-8 12-17-16,-4 12 7 0,-3 10 0 15,0 9-4 16,3 5 6-15,5 3-3-16,2 0-2 31,1 3 5-31,1 2-2 0,2 0 0 0,2-1 0 0,5-6 10 0,3-7 2 0,0-9-2 0,6-4-5 0,5-9-5 0,1-5 0 0,5-4 4 16,1-7-4-16,4-2 0 0,2-8 4 0,-1-1-4 62,2-4 0-62,0-6 12 0,-1-2-10 0,-1-1 4 0,-7 2-5 0,2 2-2 32,-8 1 2-32,-5 6 2 0,-4 0-4 15,-1 2 2-15,0 4-1 0,-2 10 0 0,-2 2 33 0,-1 4-22 0,4 1-5 0,1 1 3 0,0-3-7 0,8-2-3 0,1-4 2 0,4-3 4 16,-1-4-6-16,2-4 2 0,-1-2 2 16,4 0-3 30,-1-6 0-46,2-5 7 0,-3-2-7 0,0-5 0 0,-2-1 7 0,-6-3-8 32,-2-1 2-32,-5 3 6 0,-2 3-6 0,-12 2 2 0,-5 8-6 0,-5 4-23 0,-4 3-8 0,-3 7-11 0,-2 2-41 0,6 5-66 15,5 0-75-15,5 1-29 63,6-3-116-63</inkml:trace>
  <inkml:trace contextRef="#ctx0" brushRef="#br0" timeOffset="23216.9063">7187 8385 338 0,'0'0'0'0,"0"0"90"0,0 0 2 16,0 0-35-16,0 0-6 0,0 0 1 16,0 0-3-16,0 0 2 0,0 0-4 15,-4-24-10-15,4 24 5 0,0 0 2 16,0 0-17-16,0 0-9 15,2 5 5-15,5 7 18 16,-3 4-10-16,1 7-9 0,1 5-3 16,-2 3-1-16,0 0 10 0,-2 3 0 0,0-3 0 15,-2-4-2-15,2-2-7 0,0-6-8 47,0-2-5-47,-1-5 2 0,0-8-1 0,0 3-2 0,0-5 0 0,0-1-2 0,-1-1-3 16,1 0 0-16,3-8 30 0,1-3-20 15,4-6-5-15,2-1-3 0,0 4-4 47,0 1 4-47,-2 7-1 0,-2 4-1 0,3 2 0 32,2 8 7-17,0 8 6-15,5 4 1 0,-3 2-2 0,0-4-4 0,-2 0 1 0,-1-5-1 0,4-6-5 0,-2-4 5 0,3-3 6 0,1-5 13 0,4-6 4 0,1-8-8 16,-4-5-8-1,1-1-6-15,-4 2-3 0,-2 1-6 47,-2 4 0-47,-5 3 6 0,-1 2-8 32,1 1-7-32,0 5-47 0,0 1-72 0,2 2-71 62,3 2-85-62,-2-1-186 0</inkml:trace>
  <inkml:trace contextRef="#ctx0" brushRef="#br0" timeOffset="23488.3786">8110 8343 843 0,'0'0'0'0,"0"0"134"0,0 0-43 16,0 0-30-16,0 0-28 0,0 0-3 15,0 0 6-15,0 0-8 0,0 0-5 16,-169 35 4-16,156-17 0 15,8-1-11-15,5 2-14 0,9-1 0 16,7 4-1-16,4-6 2 0,5 0 24 16,1 2 6-16,1-3 1 0,-1-1 4 15,-4 3-10-15,-6-4-5 0,-4 0 1 16,-7-1 1-16,-4 0-2 0,-1-4-4 16,0 3-9-16,-6-4-6 46,-4 3 1-46,-3 2-10 32,-5-2-43-32,-4 2-21 15,-4-1-34-15,-3 3-88 0,-3 2-68 0,-4-2-98 0</inkml:trace>
  <inkml:trace contextRef="#ctx0" brushRef="#br0" timeOffset="26341.8939">5156 10593 629 0,'0'0'0'0,"0"0"59"16,0 0 40-16,0 0-35 0,0 0-12 15,0 0 2-15,0 0-9 0,0 0-13 16,-40-27-7-16,35 26 1 16,-4-1 3-16,0 2-2 0,1 0-4 0,-2 0-3 15,-2 0-2-15,-2 5 1 0,2 1-4 16,-3 1 0-16,-6 5-1 16,0 2-4-16,-3 4-3 0,-2 3-1 15,3 4-1-15,0 1-4 16,1 1 2-16,1 2-2 0,4-1-2 31,3 3 2-31,3 0 5 0,7 1-1 0,4-1 3 16,0 0 5-1,11-2 9-15,4-2 8 0,3-2 0 0,5-6-1 0,3 0 3 0,5-4-4 0,1-5-6 16,-1-7 0-16,0-3-9 0,2 0-6 16,-1-6-2 15,0-3-2-31,-3-1-3 15,1-1 0-15,-4-1 0 16,-3 4-82-16,-2 1-5 0,-3 1-28 0,-5 0-45 0,0 0-17 0,-2-2-48 0,-2-6-299 0</inkml:trace>
  <inkml:trace contextRef="#ctx0" brushRef="#br0" timeOffset="26679.3589">5456 10651 847 0,'0'0'0'0,"0"0"244"0,0 0-117 16,0 0-7-16,0 0-35 16,0 0-32-16,0 0-18 0,0 0-17 0,0 0-9 15,0-19-6-15,3 19 0 0,-3 0-2 16,1 0-2 0,-1 0-30-16,1 0-36 0,0 2-22 15,1 4-46-15,-2 1-89 0,0 3-168 16</inkml:trace>
  <inkml:trace contextRef="#ctx0" brushRef="#br0" timeOffset="27040.325">5507 10928 692 0,'0'0'0'0,"0"0"189"0,0 0-68 15,0 0-19-15,0 0-11 0,0 0-19 16,0 0-1-16,0 0 10 0,0 0-14 16,0-4-3-16,0 4-6 0,0 0-14 0,0 0-13 15,0 0 1-15,1 0 1 16,-1 0-6-16,0-2 4 0,0-2-3 15,0 1-12-15,1 0-2 16,0 2-7-16,0-1 0 0,-1 1-9 16,0 1 4-16,0-1-1 15,0 1-2-15,0 0-29 0,0 0-13 16,0 0-44-16,0 1-21 0,1 5-47 16,3 1-61-16,-2 2-81 0,-2 1-143 15</inkml:trace>
  <inkml:trace contextRef="#ctx0" brushRef="#br0" timeOffset="28534.3325">5061 12012 353 0,'0'0'0'15,"0"0"50"-15,0 0 50 16,0 0-20-16,0 0-10 0,0 0 4 16,0 0-24-16,0 0-11 15,0 0-3-15,-29-23-1 0,21 23-3 0,-1 0 4 16,-2 4-5-16,2 1-5 15,-2-2 3-15,-4 4-6 0,4 4-12 16,-1 0-5-16,-1 3-1 16,1 2-2-16,-3 5-3 0,3 1 0 0,2 2 6 15,1 2-7-15,7 0 2 0,1 5 1 16,1-1-1 0,2 1 8-16,4-3 4 0,3-5 7 0,1-2-3 31,0-5-4-31,2-5-4 0,0-4-1 0,2-6-2 0,2-1 4 15,1-9 15-15,1-6 1 0,2-6-10 16,-2-4-5-16,1-3-3 0,-1-2-3 47,-2-2 0-47,-1-2-2 0,-5-4-2 47,0-2 2-47,-2-4-1 0,-5 1-2 0,-2-3 0 0,-1 1 6 0,-2 0-7 0,-5 2 2 0,2 3 1 0,2 7-2 0,-2 2 0 0,1 7 0 0,0 5 0 0,-1 6 0 0,2 2 2 15,-2 7-1 32,3 3 3-47,1 1 1 0,1 1-2 0,0 14 0 0,0 9-4 0,0 11 0 0,6 13 2 0,2 4 10 0,1 2-8 0,2 3 4 47,-1-4 3-47,1 0 6 0,-1-3 5 0,0-7-4 0,-3-2-8 0,2-8-5 16,3-1 0-16,-4-4-5 0,1-7 2 0,-3-4 2 0,2-3-4 15,1-3-28-15,-4-1-15 47,3-5-21-47,-2-1 5 0,1-1-26 0,0-3-53 0,-1 0 12 0,2 0-17 0,1-4-144 47,-3-3-135-47</inkml:trace>
  <inkml:trace contextRef="#ctx0" brushRef="#br0" timeOffset="28742.7686">5562 11946 939 0,'0'0'0'16,"0"0"173"-16,0 0-55 0,0 0-2 15,0 0-60-15,0 0-26 0,0 0-11 16,0 0-10-16,0 0-7 0,-12-18-3 15,12 18-2-15,0 0-10 0,0 0-30 16,0 2-23-16,0 2-42 0,0 3-98 16,-6 3-39-16,-2 1-219 0</inkml:trace>
  <inkml:trace contextRef="#ctx0" brushRef="#br0" timeOffset="28950.303">5508 12259 931 0,'0'0'0'0,"0"0"112"0,0 0-11 0,0 0-9 0,0 0-25 15,0 0-2-15,0 0-11 0,0 0-14 16,48 10-13-16,-41-13-12 16,-4 1-7-16,1-3-5 0,-2 1-1 15,-1 1-2-15,0 1 0 0,0-1-99 16,-1 3-11-16,1-1-52 0,-1 0-115 15,0 1-59-15</inkml:trace>
  <inkml:trace contextRef="#ctx0" brushRef="#br0" timeOffset="29655.7355">5089 13409 401 0,'0'0'0'16,"0"0"119"-16,0 0-15 0,0 0-15 0,0 0-23 15,0 0-6 1,0 0-2-16,0 0 9 0,-16-32 7 0,10 30-28 15,-3 2-8-15,0 0-8 16,-2 0-11-16,-1 6-4 0,-2 4 2 16,-1 3-3-16,-2 4-7 0,1 1-5 0,0 2 1 15,1-1-2-15,2 2-2 16,1 1 2-16,3-3-1 0,7 3 0 16,2 2 0-1,1 1 5-15,8 3-2 16,5-3 6-16,5 0-1 0,3-6 2 0,1-4-3 62,2-2 0-62,-2-3-4 0,3-4 2 0,0 0-3 0,-3-4-2 0,-2-1 0 32,-1-1 1-32,-1 0-42 0,-4-2-22 0,2-5-22 0,-6-4-49 0,-3 3-23 0,-1-5-88 15,-3-1-259-15</inkml:trace>
  <inkml:trace contextRef="#ctx0" brushRef="#br0" timeOffset="29858.7267">5157 13451 880 0,'0'0'0'0,"0"0"123"16,0 0-19-16,0 0-34 0,0 0-23 15,0 0-15-15,0 0-18 0,0 0-8 16,0 0-6-16,-142 225 0 15,136-203 2-15,4-4-34 0,2-1-31 16,0-7-40-16,3 0-73 0,-1 1 9 16,4-6-96-16</inkml:trace>
  <inkml:trace contextRef="#ctx0" brushRef="#br0" timeOffset="30171.6963">5545 13411 887 0,'0'0'0'0,"0"0"203"16,0 0-106-16,0 0-28 0,0 0-46 15,0 0-20-15,0 0-6 0,0 0 3 16,0 0 1-16,21 29-2 0,-15-19-55 16,-3-1-41-16,-1 4-102 0,-2-2-73 0,0-3-269 15</inkml:trace>
  <inkml:trace contextRef="#ctx0" brushRef="#br0" timeOffset="30358.4863">5502 13829 952 0,'0'0'0'0,"0"0"86"0,0 0 10 0,0 0-39 0,0 0-10 0,0 0 4 0,0 0-14 0,0 0-13 16,61 0-14-16,-51-3-8 15,-5-2 1-15,1 4-6 0,-4-1-100 16,1 0-19-16,4 2-96 0,-4 0-67 16,-2 0-187-16</inkml:trace>
  <inkml:trace contextRef="#ctx0" brushRef="#br0" timeOffset="31751.6441">5338 15068 841 0,'0'0'0'0,"0"0"35"16,0 0-25-16,0 0-8 0,0 0 3 16,0 0-10-16,0 0-51 0,0 0-72 15,0 0-66-15,-7 31-125 0</inkml:trace>
  <inkml:trace contextRef="#ctx0" brushRef="#br0" timeOffset="31881.7154">5330 15466 677 0,'0'0'0'0,"0"0"28"16,0 0 29-16,0 0 13 0,0 0-53 0,0 0-17 15,0 0 0-15,0 0-298 0,0 0-112 16</inkml:trace>
  <inkml:trace contextRef="#ctx0" brushRef="#br0" timeOffset="32022.6002">5328 15923 913 0,'0'0'0'0,"0"0"31"0,0 0 37 0,0 0-30 15,0 0-25-15,0 0-13 0,0 0 0 16,0 0-205-16,0 0-65 0,8 200-222 16</inkml:trace>
  <inkml:trace contextRef="#ctx0" brushRef="#br0" timeOffset="34410.9732">13395 5954 547 0,'0'0'0'0,"0"0"14"16,0 0-4-16,0 0 47 15,0 0 25-15,0 0-24 0,0 0-30 0,0 0-20 16,0 0-1-16,-9 40 9 15,10-6 18-15,1 5-5 16,3 5-12-16,-2 5-5 0,3 2-5 16,-1 2-1-16,1 3-2 0,-1 2 6 15,1 2-6-15,-2 4-3 0,3 4 2 16,-2 5-3 0,3 6 0-16,-3 6 0 0,-4 1 0 0,3 7 2 15,-4 5-2 1,0 0 1-16,0 1-1 15,-3 3 0-15,-1 4 2 0,1 2-2 0,-2 2 0 0,5 1 1 0,0-1-1 16,0 0 0-16,1-4 0 47,3-1 0-31,1-1 0-16,0 4 0 0,-1 3 0 0,-1 5 0 0,1 7 0 0,-3 3 1 0,-1 4 0 31,0 2-2-31,0 1 1 0,-5 0 0 0,1-1 0 0,2 0 0 0,-1-2 0 0,3 4 0 0,0-1 0 0,3 0 0 0,2 3 0 15,2-3 0 1,-1 3 0-16,0 5 0 0,1 0-1 47,-4 6 2-47,0 4-2 0,-1 1-2 0,-1 1 0 0,0-1-3 0,-1 1 3 0,0-2 2 0,0 0 1 31,-2 1 0-31,2-1-2 0,0-2 2 0,7 1 0 0,0-6 0 0,0-3 1 16,2-2-1-16,-1-2 0 0,1-3 1 0,-2 2-2 62,1-3 2-62,-1 0 0 0,-1-2 0 0,0-1 0 0,-3-2-1 0,0 0 0 0,-1 5 0 0,1-1 0 0,2 2-1 32,-1-3 2-32,-1-4 2 0,2-4-5 15,-4-4 4-15,3-3-4 0,1-5 1 0,-1-3 1 0,4-2 0 0,-1-6 0 0,0-3 1 16,0-4 1-16,0-5-4 15,-1-5 4-15,0-2-2 47,-1-1-5-47,-2-2-2 0,0 2-13 0,-1-4-32 0,0-5-3 32,-2-4 10-17,1-5-6-15,1-5-18 0,0-3-52 0,1-8-125 0</inkml:trace>
  <inkml:trace contextRef="#ctx0" brushRef="#br0" timeOffset="36862.3722">17566 7884 522 0,'-5'-3'0'0,"1"1"64"15,2-3 6-15,-1 0-23 16,3 0-15-16,0 1-5 0,3-3-6 16,5 1-3-16,3-3 11 0,3-1 6 0,3-2 4 15,-2 2-1-15,6 1-5 0,1 3-3 16,-3 3 3-16,4 1-5 16,-2 2-11-16,-1 5 0 0,1 3-3 0,-7 2-6 15,0 1 4 1,-6 0-2-16,-2 2-4 0,-4 4 2 15,-2-1 0-15,-1 4 0 0,-9 1-3 16,-3-1 1 47,-2 8-4-63,-4-1-1 0,2 4 2 0,-2 2-2 0,1-2-2 0,1-1 2 0,2 1-1 0,3-2 0 0,4 0-1 0,1-1 0 31,1-1-1-31,0-5 3 0,3-3-1 0,3-2-3 0,0-2 3 0,4-6 0 0,7 0-6 0,-3-6 9 15,3-1 0-15,4-2 0 16,1 0 7-16,4-3-1 0,2-8 0 0,0-2 2 47,5-6-1-47,1-5-4 0,0 1 1 0,2-4-2 31,-2-1-4-31,0-4 4 0,0 3-1 0,-4-5-4 0,-2 1 0 16,-2 2 6-16,-3-2-2 0,-3 1 3 0,-2 3-2 0,-1 6-2 0,-4 2 3 0,-2 7-3 0,0 6-1 62,-3 3 8-62,-2 5 6 0,0 0-6 0,0 13-7 0,0 6-2 47,-1 13 1-47,-1 4 6 0,-1 2 0 0,3-2 1 0,5-3 0 0,6-2-4 0,0-4-5 16,-1-2 0-16,1-1 7 0,-3-6-11 0,1-3-35 47,3-1-25-47,-6-6-45 0,1-3-42 0,1-3-95 0,-1-2-183 0</inkml:trace>
  <inkml:trace contextRef="#ctx0" brushRef="#br0" timeOffset="37349.6384">18331 8371 744 0,'0'0'0'0,"0"0"115"0,0 0-5 0,0 0-25 0,0 0-5 0,0 0-21 0,0 0 2 0,0 0 8 16,0 0-17-16,39 20-4 15,-32-29-2-15,2-1-10 0,-2-6-9 16,3-3-5-16,-1-4-5 0,1-4-5 16,1-3-4-16,2-3 2 0,0-5-5 15,1-1-4-15,0-2 5 16,-2-2-5-16,-1 4-2 15,0 0 2-15,-1 6 2 0,0 7-3 0,-3 6-1 32,2 7 1-32,-6 2 0 0,1 8-2 0,-3 3 1 0,3 0-7 0,-1 5 4 15,4 8 1-15,-1 3-1 0,0 12 7 63,0 5-2-63,-1 6-1 0,-4 4 0 0,0-2 4 0,0 3-5 0,1-6 2 31,1 1 2-31,1-7-4 0,4-3 0 0,0-7 1 0,-1-4 0 0,3-6-1 0,0-5 1 0,-3-4 0 16,2-2 0-16,0-1 3 0,2-9 0 15,1-6 3-15,4-9-1 0,6-5 1 0,0-7 5 47,6-7-5-31,0-5-5-16,3-2 5 0,4-3-6 0,-1 1 0 0,-1 5 0 15,-5 8 1 1,-3 8-8-16,-7 12-18 0,-6 5-33 16,-5 7-51-16,0 3-24 0,-3 4-66 0,-2 0-164 0,-1 10-227 0</inkml:trace>
  <inkml:trace contextRef="#ctx0" brushRef="#br0" timeOffset="37735.9365">19355 7938 612 0,'0'0'0'0,"0"0"51"0,0 0 31 0,0 0 15 0,0 0-15 0,0 0-20 16,0 0-26-16,0 0-1 16,0 0 15-16,37 47 20 0,-32-19-17 0,1 6-6 15,-2 0 9-15,0 3-14 16,0 2-4-16,-2-2-1 0,-2 0-11 16,0-5-8-16,0-2-9 15,0-5-4-15,0-7-4 0,0-4-2 16,3-3-6-16,-1-4-34 0,0 0-34 15,0-3-1-15,-2-2-36 16,0-2-55-16,1 0-32 0,1-7-91 0</inkml:trace>
  <inkml:trace contextRef="#ctx0" brushRef="#br0" timeOffset="38280.9429">20045 7807 369 0,'0'0'0'0,"0"0"215"0,0 0-107 16,0 0-27-16,0 0-42 16,0 0-1-16,0 0 52 0,0 0-17 0,68 70-8 15,-43-34 10-15,0 5-21 16,-1 4-12-16,1-1-1 0,2-2-12 16,-4-3-6-16,0-2-8 0,-5-7 0 0,1-4-5 15,-5-3-5 1,-1-4 1-16,-2-2-4 0,-1-2-2 0,0-3 0 15,-4-3 4-15,-1-1-4 16,-5-2-45-16,0-4-11 16,0-1-54-16,0-1-12 0,6-7 10 0,-1-8-79 0,2-4-69 15,-2-1-97-15</inkml:trace>
  <inkml:trace contextRef="#ctx0" brushRef="#br0" timeOffset="38457.1803">20437 7899 811 0,'0'0'0'0,"0"0"131"0,0 0-36 0,0 0-10 0,0 0 8 0,0 0-31 16,0 0-18-16,0 0-12 0,0 0-16 16,-235 276-13-16,204-247-4 15,3-2 2-15,4-5-2 0,1-4-68 16,1-2 6-16,2-3-36 0,4-1-58 15,3 0-33-15,3-3-79 0</inkml:trace>
  <inkml:trace contextRef="#ctx0" brushRef="#br0" timeOffset="39145.8874">17339 8638 386 0,'0'0'0'0,"0"0"75"0,0 0 12 0,0 0-17 16,0 0-8-16,0 0 1 0,0 0-10 0,0 0 3 15,0 0 23-15,170 8-22 16,-127-3-11-16,7 3-6 0,2 2-13 16,8 0-4-16,4 3 1 15,4 1-6-15,5-4-3 0,2-1-3 16,5 1-3-16,2-2 1 0,-1-2-5 15,2-4-1-15,-3 0-1 0,0-2-3 63,2 0 0-63,-2-4 3 0,3-1-3 0,0 2 0 0,1-3 2 0,4 2-2 31,3-2 0-31,6 0 1 0,1 3-1 0,5-1 0 0,2-1 3 0,-3 2-3 0,0-1 0 0,-2 0 1 0,-5 2-1 0,1-1 0 0,-3 0 3 16,-2-2-1-16,-2 0 1 15,-2 3-2-15,-4-2-2 32,-5 2 1-17,-4-1 0-15,-6-1-99 16,-2 0 30-16,-4-2-22 16,-5 3-72-16,-4-1-2 0,-2 2-36 0,-6 2-55 0</inkml:trace>
  <inkml:trace contextRef="#ctx0" brushRef="#br0" timeOffset="42417.3286">15272 9693 474 0,'0'0'0'0,"0"0"54"16,0 0 3-16,0 0 9 0,0 0 11 0,0 0-25 15,0 0-12-15,0 0-8 16,0 0-1-16,1-23-1 0,-1 24 1 16,0 0-2-16,-1 3-12 15,-2 0-6-15,-3 4 0 0,0 3 2 16,-1 2-6-16,2 0-1 0,-2 3-3 16,1 0 0-16,0-2 1 0,0 3 1 15,1-2 7-15,-1 0 6 0,1 2-7 16,1 1-3-16,-2 1-2 31,2 3 0-31,-2 3 1 0,2 2 0 0,-4 3-1 0,1 1-3 0,-1-2 1 16,-1 3 0-16,4-4-2 62,-2-3 3-62,3 1-3 0,3-2-3 0,-2-2 2 0,3-3 2 0,0 0-3 31,0-3 0-31,3 0 3 16,0-1-4-16,2-3 2 0,-1-3-1 0,1-3-2 0,1-4 3 0,0-2 1 0,4 0 1 0,2-1 14 0,0-4 5 0,3 0 3 0,1-3-2 0,-1-1-4 0,1 1-4 16,1-1 3-16,0 1-3 0,2-1-3 47,2 1-3-47,2-3-4 46,0 3-4-46,1-2 1 0,-1 3-1 0,-2 3 0 0,-1 0 2 16,0 2-3-16,-7-1 0 0,-2 2 2 0,-1 1-2 47,-4 0 0-47,2 0-6 0,-1 1-28 0,-3 4-37 0,-1-1-11 0,-1-2-25 0,1 2-63 16,-1-2-33-16,-2-1-64 0</inkml:trace>
  <inkml:trace contextRef="#ctx0" brushRef="#br0" timeOffset="42723.6811">15525 10018 495 0,'0'0'0'0,"0"0"69"16,0 0 41-16,0 0-41 0,0 0-27 16,0 0-1-16,0 0-5 0,0 0-3 15,0 0 2-15,141 6-13 0,-113 3 0 16,-3 4 5-16,-1 6-7 0,-6-1-6 15,-3 0 8-15,-6 6 6 16,-4-2 2-16,-5 0 4 0,0 0 4 16,-8 0-10-16,-4-1-7 0,0 1-4 15,-8-3-3-15,-1 1-8 0,-2 0-2 16,-1 0-3-16,1-2 1 0,-1-1-4 16,2-1-32-16,1-2-25 46,5-1-23-46,4-2-23 0,4-4-80 0,6-4-39 32,2-3-80-32</inkml:trace>
  <inkml:trace contextRef="#ctx0" brushRef="#br0" timeOffset="43336.4861">16459 10126 385 0,'0'0'0'0,"0"0"61"0,0 0 34 0,0 0-23 15,0 0 4-15,0 0-3 16,0 0-25-16,0 0-10 16,-71-8 7-16,62 10-9 0,-2 3-14 15,0 2-8-15,-1 3-1 0,-6 2-2 16,2 8 3-16,-5 5-3 15,-1-2-4-15,5 4-6 0,-1 0 2 16,6 2-2-16,3 0 2 0,6-1 6 16,3-3 6-16,0-4-2 15,3-3-6-15,6-4-5 0,1-5-3 0,1-4 2 16,3-5 8-16,-1 0 0 16,4-8 4-16,-3-5-1 0,2-2-3 62,3-4-3-62,-1-4-4 0,0-2-2 0,0 0 0 0,-2 6 3 0,-5 5-4 0,-4 7 2 0,-3 7 23 0,1 0-7 0,0 4-7 16,1 7 5-1,1 6-1-15,1 2-6 0,1 3-4 0,-3 0-1 0,1-3 1 0,2-1-3 16,-1-2-1-16,1-3 0 0,0-3 0 16,0-4-54 15,-3-1 12-31,3-5-12 0,-1 0-24 0,-3 0 1 0,3-5-31 0,-4-1-51 0,3-2-32 31,0-7-18-31</inkml:trace>
  <inkml:trace contextRef="#ctx0" brushRef="#br0" timeOffset="44115.3593">16843 9751 386 0,'0'0'0'0,"0"0"98"16,0 0 5-16,0 0-1 0,0 0-39 15,0 0-15 1,0 0-2-16,0 0-15 0,0 0-1 0,-20 102 9 16,18-67-12-16,1 8-4 15,-4 2 2-15,0 4-7 0,-3 0-5 16,-1 1-3-16,-1-2-2 0,1 1-5 15,-1-2-2-15,1-6 1 16,0 1-1-16,3-6 2 0,-1-2 2 31,7-4-1-31,0-5-2 0,3-1 0 0,3-4-2 0,-3-4 0 0,4-3 8 0,0-4-3 47,4-4 0-47,0 0 3 0,3-5 0 0,1 0-4 0,1-9 6 0,2 0-3 16,3-5-3-16,-2-4 0 0,0-1 0 0,3-4-4 15,-4 0 0-15,-1 1 4 47,-3-3-4-47,-4 1 0 0,-3-1 9 32,-6-3 8-32,-1-2-2 0,-3 2 1 0,-8 2-6 0,-2 6 4 15,-5 8-4-15,1 8-2 0,-6 4-1 16,-1 4-4-16,-2 8-5 0,1 6 1 47,1 1-35-47,6-2-42 0,5 0-14 0,9 0-41 0,4-4-143 0,0-5-65 15</inkml:trace>
  <inkml:trace contextRef="#ctx0" brushRef="#br0" timeOffset="44661.8994">17432 10112 663 0,'0'0'0'0,"0"0"107"0,0 0-40 0,0 0 1 16,0 0-7-16,0 0-14 15,0 0-15-15,0 0-17 0,0 0-7 16,-95 14-1-16,86-6-2 0,1-3-3 16,1 2-2-16,2-2 0 0,1 1 4 15,2 1-6-15,1-1 4 0,1-1 1 16,-2-2-3-16,2 0 0 0,0-1 14 15,-1 1-5-15,1-1 5 16,0 1 1-16,0-1 0 0,0 2 2 16,0-1-4-16,-3 0 3 0,0 0-1 15,0 0-6-15,0 0-2 0,1 3 2 16,0-3-4-16,-1 0-5 0,2-2 0 16,-1 3 1-16,1 4-3 15,-2-1 4-15,1 0 10 0,-2 4-4 16,4-2 2-16,0 1 2 0,0-1-2 15,3 0-1-15,3-1-6 0,3-1-3 16,5 3 0-16,1-3 8 0,3-1-8 31,2 0 0-31,1 0 6 0,-1 2-7 0,-3-2 2 0,-2 1 6 16,-1 2-2 15,-4 0 7-31,-2 2-3 0,-2-3 1 0,-4 3 3 0,1-3 0 0,-3 0 1 0,0 1 2 31,-4-1-1-31,-3-2-5 0,-4 3-4 0,-1-1-3 0,-6-1-1 0,0-1 3 16,-5 1-3-16,-2-2-2 16,0-3 0-16,-2 1 0 0,2-3-47 31,1 0 4-31,2 0-20 0,2-4-61 0,2-3-27 0,5 1-51 0,5-2-156 16</inkml:trace>
  <inkml:trace contextRef="#ctx0" brushRef="#br0" timeOffset="45248.7165">17894 9590 494 0,'0'0'0'0,"0"0"102"0,0 0 8 0,0 0-29 16,0 0-54-16,0 0 4 15,0 0 37-15,0 0-14 0,0 0-17 16,-4 232-6-16,6-169-3 16,0 3-3-16,-2 0 10 0,0-3-4 15,0-3-4-15,0-6 2 16,0-4-2-16,2-6-9 16,3-8-6-16,0-7-5 0,3-6-4 0,-2-5-3 46,-2-7 0-46,0-4 1 0,0-4-30 0,-2-3-3 0,-2 0-9 0,0-3-5 0,0-8-11 16,-3-3-30-16,-1-5-75 0,-2-5-44 31,-3-4-44-15</inkml:trace>
  <inkml:trace contextRef="#ctx0" brushRef="#br0" timeOffset="45871.9913">17703 10078 800 0,'0'0'0'0,"0"0"39"0,0 0 37 0,0 0-14 0,0 0-8 0,0 0-13 0,0 0-12 0,0 0-10 0,262 0-10 16,-224-2-7-16,-7 1 0 0,-6 1-1 15,-3-1-1-15,-11 1 0 0,2 0-11 16,-3 0 7-16,-3 0-1 0,4 8 4 16,-3 4 1-16,0 1 0 15,3 5 0-15,-4 1 10 0,1 1-5 16,4 3 4-16,-4-1 4 0,-1 3 0 15,-2-2 8-15,-3-1 1 0,-1-2 1 16,-1-1-4 31,0-5 0-47,-3 3 1 0,-1-7-4 0,1-3-7 0,1-4-4 16,1-1-1-16,0-2 2 15,1 0-3-15,-1-5-2 0,1-4-2 0,2-2-27 0,7-4 21 0,5-2 3 0,5 2-3 0,2-1 7 0,5 2 0 16,2 1-5-1,2-2 5-15,1 0 0 0,0 4 0 0,1 2-2 16,-3 2 2-16,-3 2-23 47,-3 2 9-47,-5 3 5 0,-4-1 1 0,-1 0 8 31,-5 0 0-31,-4 0-2 0,-3 1 3 0,-1-1 2 0,0-2 9 0,-3 3 8 0,-3-3-13 0,-1 3-6 0,-4 0 2 0,1 0-3 0,-3 3 0 31,0 3-1-31,1 5 1 0,-3 2 0 0,2 5 0 0,-1 2 9 0,3 1-11 47,1 2 4-47,0-2 0 0,5 0-3 0,5-5 2 0,0-3-1 0,2-3 0 32,9-4 0-32,0-1 2 0,1-4-1 0,4-1 3 0,1 0-2 0,1 0-2 0,1 0 0 0,-2-1-50 15,-1-2-40 32,2-5-3-47,0 0-7 0,1-1-64 0,5-4-57 16,3-2-45-16</inkml:trace>
  <inkml:trace contextRef="#ctx0" brushRef="#br0" timeOffset="46085.698">19014 10100 730 0,'0'0'0'0,"0"0"144"0,0 0-36 15,0 0-63-15,0 0-29 0,0 0-7 16,0 0 3-16,0 0 3 0,0 0 4 15,-126 75-2-15,112-51-12 0,0-2-7 16,5 1 4-16,1 2-2 16,5 1 0-16,3 0 0 0,1-1 7 15,5-5-1-15,2 0 4 0,5-5-6 16,-2-3-4-16,5-1 0 0,-2-7 0 16,1-4-58-16,3-2 6 0,0-11-28 15,4-5-80-15,7-6-40 16,3-4-57-16</inkml:trace>
  <inkml:trace contextRef="#ctx0" brushRef="#br0" timeOffset="46328.5911">19432 9525 1026 0,'0'0'0'0,"0"0"-30"16,0 0 38-16,0 0 16 0,0 0 6 15,0 0 22-15,0 0 0 0,0 0-8 16,0 0-18-16,-69 421-10 0,69-360-4 16,2 0 4-16,3-7-10 15,-2-5-5-15,5-8 3 32,-3-6-2-32,4-6-3 0,-5-6 2 0,2-8 2 0,-3-3-5 0,-2-9-18 0,-1-1-42 15,0-2-51-15,0-10 28 16,0-2-63-16,-1-7-57 0,-3-2-28 15,-5-4-84-15</inkml:trace>
  <inkml:trace contextRef="#ctx0" brushRef="#br0" timeOffset="46589.8375">19337 10124 633 0,'0'0'0'0,"0"0"23"0,0 0-5 0,0 0-4 16,0 0 1-16,0 0 20 15,0 0 1-15,0 0-14 0,268-9-8 16,-227 0-2-16,-2 2 3 0,-9 7 20 15,-6 1 23-15,-10 12-7 0,-7 6-4 16,-4 2 5-16,-3 2-3 0,0 5-20 16,-5-4-13-16,1-1-8 0,-2-4 3 15,5-7 2-15,1-2-9 16,0-7-2-16,0-3 0 0,0 0-4 16,1-1-97-16,5-6 5 0,-1-4-18 15,2-5-89-15,0-4-90 0</inkml:trace>
  <inkml:trace contextRef="#ctx0" brushRef="#br0" timeOffset="46705.084">19833 10013 735 0,'0'0'0'0,"0"0"-16"16,0 0 17-16,0 0-2 0,0 0-77 0,0 0-5 16,0 0-57-16,0 0-86 15</inkml:trace>
  <inkml:trace contextRef="#ctx0" brushRef="#br0" timeOffset="47255.141">20042 10084 561 0,'0'0'0'0,"0"0"173"0,0 0-76 15,0 0-6-15,0 0-26 0,0 0-23 16,0 0-7-16,0 0-7 0,-55 81-1 0,46-58 17 16,1-2-11 30,6-2-16-46,2 0 1 0,0-1 14 0,6-1-3 0,2 0-8 0,3-3 2 32,2-3-5-32,1-5 5 0,6-4 1 0,-1-2-5 0,3-2-5 0,1-10-3 0,-3 0-7 15,2-1-3-15,-1-4 3 0,-1 0-2 0,-2 1-4 63,-6-2 3-63,-5 1-2 0,-2 0-8 0,-6-4 1 0,-6 2-10 0,-6 2-14 31,-4 1-1-31,-3 5-15 0,-2 5-25 0,0 6 7 0,0 6-5 0,2 6 4 0,8 1 12 0,2-1-37 0,9-5-24 0,1-5-9 0,8 0 12 0,3-2 8 16,4 0 66 31,2-2 31-47,4 0 14 0,-1-4 41 0,4 4 44 0,-1 1 36 0,4 1-6 0,-1 1-24 0,-4 5 17 31,0 1-30-31,-6 7-17 0,-5 2-11 0,-3 3-19 0,-5 1-9 0,-3 0 4 0,0 0-2 0,-5 1 1 15,-4-2 4 1,-1-3-5-16,3-6-11 0,2-3-9 31,4-4-3-31,1-3-3 16,0-3-4-16,4-6 0 0,7-5 0 0,2-2-11 0,7 3 11 0,3-1 0 16,5 2-1-16,0 3 1 0,1 7 28 15,-4 2 3-15,-8 2 1 0,-4 11-8 0,-5 1 2 16,1 2 0-16,-3 1-17 47,0-4-6-47,3 0-1 0,2-1-4 0,2-4-131 0,-1-2 5 0,8-1-42 31,3-3-102-31,4 2-105 0</inkml:trace>
  <inkml:trace contextRef="#ctx0" brushRef="#br0" timeOffset="50054.3079">22359 9488 544 0,'0'0'0'0,"0"0"43"0,0 0 63 0,0 0 16 16,0 0-21-16,0 0-15 0,0 0-24 0,0 0-22 16,0 0-10-16,-26-30-5 15,13 21-3-15,-3-3-8 0,-1 1-9 16,-2 0-1-16,-1 2-3 0,1-1-1 16,2 4 0-16,3 0 2 15,0 4-2-15,5 2-3 0,2 0 0 16,1 9-2-16,0 4 4 0,2 7-2 15,-1 5-2-15,1 8 5 16,-1 6 0-16,0 9-2 0,-4 7 3 16,0 8 0-16,-5 3-2 47,-6 11 2-47,-6 1 1 0,-7 5-3 0,-1 4 2 0,-2-4 1 0,2-3-2 31,3-9 0-31,7-8 5 0,11-8-2 15,10-6 10-15,6-3-1 0,14-9-4 0,11-6 3 0,11-8 6 0,11-7 7 0,9-8-7 0,7-5-8 0,5-3 1 16,5-3-1 31,-4-6-6-31,1-2-6 15,-4-2-28-31,-6-1-35 0,-4 1-69 0,-8 1-26 0,-6 0-146 0</inkml:trace>
  <inkml:trace contextRef="#ctx0" brushRef="#br0" timeOffset="50723.91">23415 10545 518 0,'0'0'0'0,"0"0"123"0,0 0-14 16,0 0-36-16,0 0-5 0,0 0 4 16,0 0-18-16,0 0-6 0,30-86 9 15,-30 63-5-15,0-4-6 16,-1-1-20-16,-4-7-9 0,-2-7-11 16,-1-2-4-16,-1-7 2 0,-2-2-3 15,0-2-1-15,-4 1 0 0,7 2 3 16,-1 6-3-16,3 6 0 15,4 12 1-15,2 4-1 0,0 4 0 32,3 7 3-32,8-3-4 0,5 2 2 0,8 2 10 0,7-3 2 0,6 5 6 15,7 3 3-15,1 4 3 0,4 3-6 63,-5 4-5-63,-1 8 0 0,-1 3-5 0,-8 1-5 0,-5 3-2 0,-5 1 0 31,-8 0-4-15,-3-2-63-16,-4-2 16 0,-8-2-23 0,-1-1-46 0,-9 1-5 0,-9-2-64 0,-5-2-178 0</inkml:trace>
  <inkml:trace contextRef="#ctx0" brushRef="#br0" timeOffset="51074.7763">23584 10088 734 0,'0'0'0'0,"0"0"180"0,0 0-84 0,0 0-15 15,0 0-1-15,0 0-16 16,0 0-8-16,0 0-15 0,261 18-11 16,-221-28-7-16,-4-3-13 0,-3 5-4 15,-5 1-4-15,-5 2-2 0,-5 3 0 16,-3 2 3-16,-6 4-3 0,-2 7-3 16,-2 7 4-16,-3 4-2 15,-2 2 2-15,0 6 3 0,0 0-6 16,0 2 4-16,0-1 1 15,0 1-1-15,0-2 6 0,0-5-5 16,0-1-2-16,0-6 3 0,0-3-3 0,0-3-2 16,0-1 2-1,0-7-1-15,0 0-35 0,0-4-16 0,0 0-49 0,-1-6-35 16,-1-7-20-16,0-5-56 31,1-7-105-31,-2-8 12 31</inkml:trace>
  <inkml:trace contextRef="#ctx0" brushRef="#br0" timeOffset="51150.7159">24094 9981 840 0,'0'0'0'16,"0"0"122"-16,0 0-67 0,0 0-38 15,0 0-8-15,0 0-6 0,0 0-4 16,0 0-53-16,0 0-101 16,15 74-123-16</inkml:trace>
  <inkml:trace contextRef="#ctx0" brushRef="#br0" timeOffset="51711.5914">24581 9532 836 0,'0'0'0'0,"0"0"34"0,0 0 12 0,0 0-22 15,0 0-6-15,0 0 15 16,0 0 0-16,0 0-7 0,-64 250-13 16,58-195-8-16,-1 2 0 0,4 0 2 15,-3-1-2-15,3-1-4 0,2 1 3 16,1-5 1-16,0-2 11 31,3-7 3-31,7-5-4 16,3-5 0-16,7-10 1 0,2-4-9 0,8-9-2 0,-1-6 5 0,2-6-3 0,3-10-2 15,1-6 4 32,1-3 0-47,3-5-4 0,-1-1 1 0,2-1-4 0,-2-3-2 16,-5 0 0 15,-5 3 18-31,-9 1-11 0,-6 5 4 0,-7 6-1 0,-6 4 4 16,-9 5 3-16,-7 6 3 0,-4 2-7 0,-9 5-2 62,-2 10-6-62,-1 3 1 0,4 3 4 0,5 1-7 0,8-5-5 0,8 3 3 0,7-1-2 0,0 0-13 32,11 4-17-32,0-4-37 0,2-2-45 0,6-1-15 0,-4-4-47 0,7 0-148 62,6-7-146-62</inkml:trace>
  <inkml:trace contextRef="#ctx0" brushRef="#br0" timeOffset="52394.1432">26522 9757 643 0,'0'0'0'0,"0"0"134"0,0 0-44 0,0 0 2 0,0 0-32 16,0 0-24-16,0 0-5 0,0 0 4 0,0 0-7 16,-110-45-7-1,78 46-3-15,1 10 3 0,3-3 2 0,-1 4-4 16,6 0 1-16,1-1 3 15,7 3-4-15,1-2-2 16,6 2-9-16,5 3-7 0,3 5 2 16,5 0-2-16,9 3 0 0,7 6 4 0,8-5-2 15,4 2-1 32,3-5 5-47,-1 1 2 0,-3-3 8 0,-8-1 7 31,-4-2-6-31,-7-1-3 16,-7 0 2-16,-2-4-2 0,-4-2 6 0,0-3 7 0,-6-3 8 0,-6 2-1 0,-2 0-12 0,-8-2-13 16,-2-1-8-1,-6-1 4 32,1 0-4-47,-2-1-2 0,1-2 0 0,3 0 1 31,5 0-19-31,1-2-13 0,6-3-22 0,0 0-29 16,8-1-1-16,2 1-16 0,4-1-58 0,1 2 5 0,12 1-61 0,7-5-65 0,5-6 44 0</inkml:trace>
  <inkml:trace contextRef="#ctx0" brushRef="#br0" timeOffset="52540.2215">26773 9846 772 0,'0'0'0'0,"0"0"133"0,0 0-26 0,0 0-54 0,0 0-14 0,0 0 11 0,0 0 19 16,0 0-18-16,0 0-16 0,96 169-1 15,-84-133-3-15,-2-3-9 0,-2-2-7 16,3-4-4-16,-3-5-8 0,-2 0-2 16,1-5 2-16,-1-2-6 0,-5-7-35 15,2 0 6-15,-1-5-16 16,1-3-50-16,2 0-21 0,1-11 1 16,4 0-58-16,2-7-24 0,6-5-61 15</inkml:trace>
  <inkml:trace contextRef="#ctx0" brushRef="#br0" timeOffset="52779.209">27169 9974 852 0,'0'0'0'0,"0"0"70"0,0 0-15 15,0 0 5-15,0 0-7 0,0 0 7 16,0 0-2-16,0 0-13 16,-313 339-14-16,251-281-19 0,-2 3-5 15,-1-3-6-15,4-4-2 16,4-5 2-16,6-5-2 0,10-7-55 15,8-8 8-15,10-8-34 47,13-5-64-47,10-10-77 0,2-6-147 16</inkml:trace>
  <inkml:trace contextRef="#ctx0" brushRef="#br0" timeOffset="53140.4561">27680 9725 700 0,'0'0'0'0,"0"0"111"15,0 0-16-15,0 0-34 0,0 0-29 16,0 0-6-16,0 0 12 0,0 0 18 0,-227 83-8 15,224-70-10-15,5 3-17 16,12 0-8-16,6 2-7 0,8 0-1 0,3 0 2 16,1-1 2-16,-1-2 7 15,-2 2 3-15,-6-1 1 0,-6-4-6 16,-4 1 0-16,-6-1 7 16,-5-2 1-16,-2 0 5 0,-2-2 2 15,-7 1 1-15,-6-1-9 0,-5 3-13 16,-4-2-6-16,-11-1 3 47,-1 1-5-47,-6-1 0 0,-1-6-8 0,2 1-35 0,1-3-52 31,4 0-11-31,8-4-54 0,5-3-102 0,3-7-136 16</inkml:trace>
  <inkml:trace contextRef="#ctx0" brushRef="#br0" timeOffset="53525.1585">28105 9259 554 0,'0'0'0'0,"0"0"116"16,0 0-16-16,0 0-24 0,0 0-7 15,0 0 0-15,0 0-2 16,0 0-1-16,0 0-18 0,55-49-18 16,-53 68-1-16,-1 9 1 0,-1 11 2 15,0 9-8-15,-1 4 2 0,-5 5 1 16,2 2-3-16,-2 1 2 0,0 3 0 16,2-1-9-16,-1-2-4 15,2-5 0 16,3-4-8-31,0-3-5 0,1-5 0 16,6-6 6-16,0-4-7 0,-1-8 2 0,-1-3-1 0,2-6-7 16,-1-3-6-16,-1-7-24 0,-1-5-28 0,0-1 7 0,-1-3-16 15,-1-2-27-15,-2-9-7 0,0 4-9 16,-4-4-69-16,-7-3-9 0,-2-2-9 16</inkml:trace>
  <inkml:trace contextRef="#ctx0" brushRef="#br0" timeOffset="53927.4372">27973 9812 687 0,'0'0'0'0,"0"0"107"15,0 0-32-15,0 0 20 0,0 0-28 0,0 0-12 0,0 0-4 16,0 0-8-16,0 0-7 0,278 9-5 16,-230-12 1-16,-3-2-10 15,2-1-13-15,-4 0-6 0,-2 0-3 16,-3-1 0-16,-3 1 5 0,-6-4-6 15,-3 2 2-15,-10 4 0 16,-5 0-1 0,-6 1 0-16,-5 1 7 0,0 1 1 0,-5-2-2 0,-2 3-3 15,-2-3-3-15,-2 3 0 47,-5 0 3-47,1 3-3 0,-3 3 0 0,1 4 0 0,-1 2 0 0,1 2 0 31,1 1 6-31,1 3-6 0,2 0 0 0,3 2 7 0,4 5-6 0,1-3 3 0,5 2 1 0,0 0 6 0,2-5 4 16,9 1-5-16,5-2-6 0,3-4 2 16,3 0-4-16,0-4-3 47,1-3 2-47,0-3 3 0,0-3-5 0,-1-1 2 0,0 0-1 15,0 0-36-15,-4-4-6 16,0-3-26-16,-3 1-58 0,1-3-29 0,-2 1-61 0,-1-7-194 0</inkml:trace>
  <inkml:trace contextRef="#ctx0" brushRef="#br0" timeOffset="54573.4386">28706 9792 718 0,'0'0'0'0,"0"0"103"16,0 0-40-16,0 0-14 15,0 0-28-15,0 0-15 0,0 0-6 16,0 0 0-16,-149 71 0 0,149-63-1 15,0-5-53-15,9 1-15 0,1 0-12 16,6-4-34-16,6 0 23 16,1-1 32-16,7-6-6 0,0-2 19 0,2 1-27 15,0 0 6-15,2 0 56 16,-1 2 14-16,0 4 15 16,-2 1 16-16,-1 1 10 0,-4 3 19 15,-5 3 2-15,-7 3 4 47,-5 1 11-47,-2 2 20 0,-7 3-13 0,0 2-9 0,-10-3-17 0,0 1-11 31,-2-4 11-31,0 2-5 0,1-4-16 0,0-1-9 0,4-4-3 16,2-4-2-16,3 0 0 0,2-4-2 16,0-8-17-16,6-3-6 0,7-2 0 0,2-2 17 15,7-3-10-15,3 5 2 0,2 1 1 0,-1 1 8 0,-1 6-1 47,-7 5-11-47,-4 2-6 0,-2 2 0 0,-7 9 12 16,0 2-3-1,-2 3 11-15,-3 2-6 0,0 2-5 0,0 0 5 0,0-2 2 0,-2-2-6 0,1-5 2 0,-1-2-7 0,2-5-5 0,0 0 0 16,0-2 6-16,2 0-7 16,1-3 2-16,1-5 8 0,5-1-11 46,5-3 3-46,3 0-1 0,7-2 0 0,1-1-5 32,6 2 5-32,-1 5 0 0,-1 0-3 0,-3 5 4 0,-4 3-2 0,-4 6 0 0,-4 7 0 0,-1-1-1 0,-3 3 4 0,-2-3 6 15,-1-1-2-15,2 5 1 0,-2-5-5 16,0-4-3 15,-1 2 2-31,-2-4-2 0,1 0-37 0,-2 0 6 0,-1 1-15 0,-1-3-33 0,2-1-23 0,-3 3-33 16,0 2-40-1,2-2-61-15,-1 0-86 0</inkml:trace>
  <inkml:trace contextRef="#ctx0" brushRef="#br0" timeOffset="55493.5112">29565 9237 450 0,'0'0'0'15,"0"0"195"-15,0 0-78 0,0 0-41 0,0 0-9 16,0 0-8-1,0 0-15-15,0 0-3 0,0 0-8 16,-22-13-10-16,31 11-10 0,4 1 13 16,10-2 2-16,0 3-3 0,11 0-7 15,0 0-10-15,3 0-6 0,4-2 4 16,0 0-4-16,-1-2 1 0,-2-2 3 16,-2 2-4-16,-4 0-2 15,-4 3 0-15,-6 1 2 0,-8 0-2 16,-2 4-1-16,-5 3 0 0,-5 3-2 15,-2 5 6 32,0 3 1-47,0 2-3 0,0 5 2 0,0 5-2 0,0 3 0 0,0 7 0 32,4 6-1-32,5 5 0 0,3 6 0 0,-2 8 0 0,3 2 1 0,-2 0 13 0,-2 0-9 0,3-5-3 0,-5-3 11 15,-3-6 4-15,1-4 1 63,-2-6-7-63,-2-6-7 0,-1-4-3 0,0-6 6 0,-5-7-4 15,0-4-2 1,-3-4 5-16,-2 1-4 0,0-5-2 0,-2 0 0 0,-2-3 8 0,1-4 3 16,-6-1 14-16,2 0 2 0,-4 0 6 0,0-4-4 0,-2-4-10 62,1-2-5-62,1-2-4 0,3 1-8 0,-2-7-4 0,0 4-11 0,5-2-27 0,-6-1-34 31,4 3 0-31,-5 0-58 0,-1 2-93 0,0 2-78 0,1 6-270 0</inkml:trace>
  <inkml:trace contextRef="#ctx0" brushRef="#br0" timeOffset="63582.197">10543 3115 634 0,'0'0'0'0,"0"0"123"0,0 0-26 0,0 0-31 16,0 0-18-16,0 0 7 0,0 0-12 16,0 0-11-16,-82-84-10 0,68 73-9 15,1 1-4-15,1 3-4 16,-1 4 2-16,2-1-6 0,0 4 1 0,2 0-2 15,1 0 0-15,0 0-4 16,2 4 3-16,3 3 0 0,-3 2-5 16,5 3 5-16,0 5 0 15,1 5-4-15,0 3 8 0,4 4-1 0,3 4 8 16,5 5-1-16,-3 4 3 0,1 3-5 16,-5 6-2 30,0 1 1-46,-5 2-2 0,-7 2 1 0,-2 0-2 32,-2 2-4-32,-3 0 2 0,1-2 0 0,1-3-1 0,3 2 0 0,5-5 2 15,0 4-2-15,3-2 0 0,1 0 2 0,0 1 1 0,0-5 1 0,3-1-2 0,3-3 3 0,5-5 7 16,1-3 1-16,3-5-3 0,5-4-1 47,2-4 0-47,2-3-1 0,3-3 5 0,1-4-6 0,2-6 4 0,0-2 8 31,2-5 2-15,-1 0-4-16,-1 0-4 0,-4-5-8 0,-3 4-4 0,-3-3 2 0,-6 0-2 0,-2 4-2 0,-1-2-1 0,-3 1-26 15,-2-1-26-15,3-4-11 0,3-1-52 16,-2 0-98 15,2-2-56-15,-3-3-225-16</inkml:trace>
  <inkml:trace contextRef="#ctx0" brushRef="#br0" timeOffset="64090.8938">11680 3359 552 0,'0'0'0'0,"0"0"126"0,0 0-42 16,0 0-26-16,0 0-19 0,0 0 3 15,0 0 38-15,0 0 2 16,0 0-15-16,2 168-6 0,-2-107-11 0,0 4-6 15,-1-1-7-15,0-4 4 16,0-3-8-16,0-4-10 0,0-8-7 16,0 1-6-16,0-7-6 15,1-4-4-15,0-7 0 0,0-2 3 0,0-7-3 16,1-2 0 46,1-5-1-62,0-2-26 0,3-3-14 0,1-1-26 16,1-1-13-16,2-5 5 0,3-2-19 0,0-7-41 0,3-3-3 0,3-6-75 0,2-8-144 0</inkml:trace>
  <inkml:trace contextRef="#ctx0" brushRef="#br0" timeOffset="64553.9389">12401 3355 621 0,'0'0'0'15,"0"0"187"-15,0 0-36 16,0 0-56-16,0 0-22 0,0 0 7 16,0 0-23-16,0 0-20 15,-115-70-5-15,88 83-13 0,-2 2-5 16,-4 7-1-16,1 6-3 0,1 5 0 16,2 9 0-16,6-3 0 0,5 7-4 15,7-3-4-15,8-5 4 0,3-3-5 16,5-8-2-16,6-7 2 15,1-10 0-15,7-2-1 16,0-8 0-16,6-8 14 0,2-6-5 0,5-12 4 63,2-4-6-63,-2 0-6 31,-2-2 1-31,-2 4 1 0,-4 7-4 15,-3 4 1-15,-1 10 0 0,-3 7 3 0,-2 1 2 0,1 13-1 0,-5 7 8 0,0 7 1 0,-3 6 1 0,-1 5-8 0,2 2 1 0,-1 0 3 0,-2-1-4 0,4-2-1 0,-1-3-3 0,1-4-3 16,-1 0 2-16,-1-2 1 0,0-2-2 16,1-2-45 15,-3-6 2-31,-1-1-16 16,2-4-7-16,0-3-29 31,0-4-73-31,2-4-6 0,-1-3-39 0,2-3-176 0</inkml:trace>
  <inkml:trace contextRef="#ctx0" brushRef="#br0" timeOffset="65001.1743">12903 3294 780 0,'0'0'0'0,"0"0"65"15,0 0 5-15,0 0 2 0,0 0-20 16,0 0-12-16,0 0-8 0,0 0 9 15,0 0-6-15,50-59-3 0,-24 53-4 16,4 1-2-16,3-3-8 0,3 5-3 16,-1 1 1-16,-1 1-9 0,-4 1-7 15,-5 0 0-15,-5 5 5 16,-6 0-6-16,-4 4 1 0,-3 3-1 16,-3 1 1-16,-4 6 0 0,-1 4 20 15,-7 2-3-15,-3 6-3 0,2 2-7 63,-2 5-3-63,4 3 6 0,1 4-4 0,0-3 4 0,4 3 19 0,1 0-5 0,1-2 8 0,1-4-6 0,6 0-15 0,1-5-7 0,2-2 0 31,2-7-3-31,0-2-1 0,3-4 0 0,-4-5 5 16,1-2-6-16,-3-1-26 0,-5-5-10 0,1-2 0 15,-4-1 11-15,-1-3-10 0,0 0-19 16,-8-7-23-16,-4-5-40 31,0-4-26-31,-5-6 35 0,-2-2-16 0,-7-3-84 0,-7-5-20 0,-1 0-2 31</inkml:trace>
  <inkml:trace contextRef="#ctx0" brushRef="#br0" timeOffset="65114.6423">12991 3650 348 0,'0'0'0'0,"0"0"209"0,0 0-166 16,0 0 30-16,0 0 9 0,0 0-8 15,0 0-7-15,0 0-43 0,0 0-19 16,202-33-4-16,-174 33-2 15,-3 0-38-15,-2 0-40 0,-1-4-65 16,-3-7-94-16</inkml:trace>
  <inkml:trace contextRef="#ctx0" brushRef="#br0" timeOffset="65467.9446">13607 3262 822 0,'0'0'0'0,"0"0"70"0,0 0-7 0,0 0-6 0,0 0 3 16,0 0 3-16,0 0-23 0,0 0-24 16,0 0 6-16,-11 47 12 0,6-24 0 15,1 1-10-15,0 2-8 16,-3-1 0-16,1 0-6 0,0 2-5 16,3-4-4-16,2 2 1 0,1-3 0 15,2-1-3-15,6-1 2 0,3-2 3 16,2-4-5-16,2-2 2 15,5-3 5-15,-2-1-5 32,3-5 4-32,1 0-3 0,-3-3-4 0,2 0-13 0,-6 0-22 0,-1-6-10 15,-1-4-9-15,2-2-64 0,-2-4-85 0,-2-1-17 63,1-4-111-63</inkml:trace>
  <inkml:trace contextRef="#ctx0" brushRef="#br0" timeOffset="65610.4111">13939 3250 955 0,'0'0'0'0,"0"0"54"0,0 0-54 15,0 0 94-15,0 0-27 0,0 0-8 16,0 0-11-16,0 0-8 0,0 0-3 16,-37 457-7-16,27-393-8 0,0-3-10 15,1-5-8-15,3-9 0 16,0-5-4-16,4-7 0 0,2-6-78 0,0-4-25 31,3-4-96-15,1-4-57-16,-2-2-217 0</inkml:trace>
  <inkml:trace contextRef="#ctx0" brushRef="#br0" timeOffset="68083.2887">16483 3256 597 0,'0'0'0'15,"0"0"45"-15,0 0-7 0,0 0-8 16,0 0 19-16,0 0 12 0,0 0-6 0,0 0-14 16,0 0-6-1,-7 203 8-15,7-153-2 0,0 0-3 0,0 0-8 16,-3 0-10-16,2-2-7 0,0-5-8 16,-1-2-1-16,1-6-2 15,0-9-3-15,-3-5 2 63,4-6 1-63,0-3-3 0,-1-5 2 0,1-4 1 0,-2 0-2 0,1-3 0 0,1 0 0 0,-1 0-39 0,-1 0-28 15,-1-7-22-15,-1-3-9 0,2-4 12 0,-1-3-23 16,1-6 22-16,0-2 32 0,1-4-9 0,1-6 16 16,0-3 39-16,-1-4-1 0,1-5-13 15,0-2 4 32,0-2-2-47,1-2 18 31,6 3 6-31,2 2 43 16,-1 5 23-16,5-1 12 0,1 1-5 0,2-1 13 0,5 0-11 62,2 1-12-62,3 0-4 0,4 3-12 0,0 3 5 0,0 4 3 0,3 10-8 0,-1 6-7 0,-1 9 3 0,-4 8-13 32,-4 7-16-32,-2 11 4 0,-5 8-2 15,-3 2 1-15,-6 5 0 0,-6-1-6 0,-2 1-5 0,-10 2-4 0,-1-1 0 0,-7-2-4 0,-3-3 1 0,-2-3 0 0,-2-3-4 0,1-4-17 63,5-3 1-63,-1-3-6 0,5-3 4 0,5 4 7 0,2 0 3 0,6 4 2 31,3 3 5-15,0 4 1-16,5 2 1 0,8 4 2 0,5 1-1 0,2 1 0 0,3 1 18 0,2-1-12 0,-1-3 3 0,0-2 4 0,1 0-2 0,-2-5-3 0,2 0-1 0,-2-4-5 0,-3-3-2 0,1-3 0 0,-4 0 2 0,-3-5-8 0,0-1-13 0,-1-7-22 15,0 0-67 32,1-3-42-31,1-6-40-16,1-4-152 0</inkml:trace>
  <inkml:trace contextRef="#ctx0" brushRef="#br0" timeOffset="68267.7613">17222 3596 793 0,'0'0'0'0,"0"0"92"0,0 0-2 0,0 0-19 0,0 0-6 0,0 0 6 16,0 0-14-16,0 0-12 0,21 274-4 15,-21-249-18-15,3-7-15 0,-1-4-8 16,3-6 0-16,2-5 2 0,-1-3-14 15,1-4-24-15,-1-7-23 0,1-6-77 16,-1-5-23-16,1-8-17 0,-3-3-112 16,-3-4-143-16</inkml:trace>
  <inkml:trace contextRef="#ctx0" brushRef="#br0" timeOffset="68350.9013">17297 3542 727 0,'0'0'0'0,"0"0"231"15,0 0-97-15,0 0-47 0,0 0-35 16,0 0-34-16,0 0-16 15,0 0-1-15,29-10-2 0,-16 23-92 16,4-1-67-16,-4 2-152 0,-4-1-217 16</inkml:trace>
  <inkml:trace contextRef="#ctx0" brushRef="#br0" timeOffset="68812.4009">17863 2854 678 0,'0'0'0'16,"0"0"161"-16,0 0-74 0,0 0-22 0,0 0-20 15,0 0-18-15,0 0 19 16,0 0 14-16,0 0-2 0,-11 215-6 16,9-136-15-16,0 7-3 0,-3-1-6 0,2-3-9 15,1-4-4 1,1-3 2-16,1-4-6 15,1-5-6-15,7-7-1 0,1-4-1 0,2-8-4 47,-2-8 2-47,0-3 2 0,1-6-3 0,-3-6 0 0,2-5-2 0,-3-6-27 0,1-3 2 0,-1-5-17 16,-1-4-30-16,-2-1-17 0,1-6-30 16,-2-4-60 30,1-3-72-46,-3-6-97 0</inkml:trace>
  <inkml:trace contextRef="#ctx0" brushRef="#br0" timeOffset="69004.1989">17668 3601 801 0,'0'0'0'0,"0"0"41"0,0 0 17 0,0 0 34 0,0 0 0 0,0 0-27 0,0 0-9 0,0 0-6 15,215-22-22-15,-182 27-19 0,-5 1-8 16,-5 2 1-16,-2-2-4 0,0 3-104 16,-3-1-22-16,-1-4-46 15,-1 0-146-15,-4 1-184 0</inkml:trace>
  <inkml:trace contextRef="#ctx0" brushRef="#br0" timeOffset="69932.058">18524 3571 658 0,'0'0'0'0,"0"0"97"0,0 0 0 15,0 0-19-15,0 0 5 16,0 0-16-16,0 0-20 0,0 0-10 16,0 0-10-16,-85-23-8 0,67 30 7 0,1 4-4 15,0-1 2-15,-2 1 9 16,4 4-1-16,0 1-14 0,6 5-4 16,2 3 1-16,7 1-2 15,2 1 0-15,10 0 6 0,5-2-1 0,6-3-3 16,3-1-4-1,3-7-6-15,1-1-2 0,2-3 1 16,-1-3-4-16,-2-3 0 16,-1-2 2-16,-2-1-2 0,-3 0-105 47,-4-4 7-47,-4-1-20 0,1-3-84 0,-3-7-35 0,-2 1-97 31</inkml:trace>
  <inkml:trace contextRef="#ctx0" brushRef="#br0" timeOffset="70629.7222">18872 2751 716 0,'0'0'0'0,"0"0"126"0,0 0-39 0,0 0-27 0,0 0-5 15,0 0-21-15,0 0-3 0,0 0 24 16,11 66-2-16,-8-26-16 16,3 11-3-16,2 7-6 0,0 9-1 0,1 7-6 15,-5 1-4-15,-2-3-2 0,-2-3-9 16,0-4-1-16,0-5 5 31,-2-4-5-31,2-5 1 0,-2-4 3 0,-2-5-4 0,2-4 0 16,-2-5 5-16,2-6-6 0,-2-6-2 15,3-5 4-15,0-6-6 0,1-5 0 47,0-4 0-47,2-1 0 0,4-6 0 0,4-6 0 16,2-5 0-16,5-2-16 0,2-4 12 0,3 1 1 0,2 3-3 0,1 2 8 16,-2 5-4-1,1 2-2-15,-5 6 6 0,0 4-3 0,-3 1-2 0,1 12 6 16,-5 2 3-16,-2 7-5 0,0 3 3 47,-4-1-3-32,0 1-2-15,0-3 2 32,1-4 2-32,-4-3-3 0,4-1 0 0,-2-4 0 0,1-2-1 0,-1-1 2 0,3-4 0 15,-4-2-2-15,2-1 2 0,2 0-2 0,0-4-62 0,2-3-5 0,2-4-8 0,0-3-32 63,1-2 8-63,2-4-1 0,-3-2-11 0,1-2 5 0,-1-3 7 0,-4 1 33 0,1 1 65 0,-2 3 4 31,-2 6 159-31,0 9-28 0,-3 3 0 0,-1 2 32 0,-1 2-52 0,0 2-50 0,0 6-34 0,0 4 0 0,0 4-5 0,0 6 4 16,0 3-1-1,0 1-6-15,2 1-7 0,1-2-3 0,-1-2-9 0,1-2-3 0,-2-1 2 16,1-4 0-16,2-5-24 47,-1-4-1-47,-1-3-17 0,1-4-60 0,3-2-1 0,-2-9-62 0,5-6-103 0,1-4-53 31</inkml:trace>
  <inkml:trace contextRef="#ctx0" brushRef="#br0" timeOffset="70728.2163">19519 3471 1140 0,'0'0'0'0,"0"0"189"0,0 0-161 0,0 0-27 0,0 0-2 15,0 0 2-15,0 0-4 0,0 0-190 16,0 0-19-16,17 64-75 0,-6-51-352 16</inkml:trace>
  <inkml:trace contextRef="#ctx0" brushRef="#br0" timeOffset="71082.721">19997 3517 878 0,'0'0'0'0,"0"0"179"16,0 0-94-16,0 0-27 0,0 0-6 15,0 0-10-15,0 0-1 0,0 0-9 16,0 0-5-16,-172 35 5 0,147-17 1 16,4 3-4-16,4 1-7 15,2 3-8-15,7 0-2 0,5 1 9 16,3 3 1-16,9 1-9 0,8 0 1 15,4-1 3-15,7-7-4 0,2 0 1 16,1-7-1-16,1-2-9 0,-1-4-1 16,-5-1 1-16,-3-3-4 15,-2-3 0-15,-1-1-25 16,-5-1-15-16,-2 0-49 47,-1-3-13-47,-3-3-44 0,2-2-118 0,4-3-69 0,-2-3-167 0</inkml:trace>
  <inkml:trace contextRef="#ctx0" brushRef="#br0" timeOffset="71211.6855">20147 3582 989 0,'0'0'0'0,"0"0"149"0,0 0-58 0,0 0-35 0,0 0-34 0,0 0-16 0,0 0-5 0,0 0-1 0,0 0 0 0,-230 142 1 0,215-124-15 15,-1 0-54-15,2 0-72 0,5-4-108 16,-1-2-134-16</inkml:trace>
  <inkml:trace contextRef="#ctx0" brushRef="#br0" timeOffset="72474.0312">20729 2902 389 0,'0'0'0'0,"0"0"171"0,0 0-91 0,0 0-1 0,0 0-20 16,0 0-14-1,0 0-16-15,0 0-12 0,0 0-1 0,79-33 9 16,-47 33 0-16,4 0 2 15,5 0-1-15,6 0-5 0,0 0 1 16,2 0 11-16,0 0-6 16,-5 4-12-16,-4-1-9 0,-8 3 0 0,-9 1-4 15,-8-2 1-15,-4 1 0 16,-4 2-1-16,-4 1 6 0,-3 6 8 62,0 4-4-62,-5 4 0 0,0 11-3 0,0 6-6 0,-1 4 0 0,0 8-1 47,0 6 1-47,4 9 1 0,2 4 3 0,0 6-2 0,3 2-1 0,4 2 2 0,2-2 6 0,-2-1-1 0,2-5 6 0,1-2 4 0,0-7 2 0,-1-3-2 0,-1-1-7 16,2-7-7 46,-2-6-2-62,-3-3-3 0,0-9-2 32,-3-4 0-32,-2-6 7 0,0-3-5 0,-4-3 11 15,-6-5 15-15,-5 0 10 0,-3-3-16 0,-4-5-12 0,-4-4-3 0,-3-2 1 0,-3-2-7 63,-2-4-2-63,-4-5 2 0,-3 1-2 0,-5-1-48 31,-3 0-7-15,-4 0-22-16,-5 2-40 0,-2-2-7 0,0 3-41 0,3 3-140 0,1-2-147 0</inkml:trace>
  <inkml:trace contextRef="#ctx0" brushRef="#br0" timeOffset="73163.9103">10403 3014 649 0,'0'0'0'0,"0"0"201"0,0 0-113 0,0 0 18 0,0 0-7 16,0 0 1-16,0 0-26 16,0 0-10-16,308-54-21 0,-251 45-24 0,-4 2-15 15,-5 2-6-15,-3 5-44 0,1 0-70 16,-2 0-106-16,0 0-127 16</inkml:trace>
  <inkml:trace contextRef="#ctx0" brushRef="#br0" timeOffset="75785.6096">16771 4520 487 0,'0'0'0'0,"0"0"61"16,0 0 7-16,0 0-27 0,0 0 9 0,0 0-17 16,0 0-23-16,0 0 4 15,17-6 1-15,0 6 1 0,5 0 9 16,8 0-6-16,11 0 1 0,6 0 15 16,8 0-9-16,10 0 4 15,8 0 8-15,9 0-3 0,10-4-13 16,2-2-3-16,4 0 8 0,7 2-4 15,1-4-6 1,5 1-4-16,5 1-4 0,3-2 1 31,5 2-3-15,5 1-5-16,-3 4-2 0,-6 1 0 0,0 0 4 31,-7 0-4-31,-7 0 0 16,-3 1 2-16,-7 1-1 0,-12 1-2 0,-8-2-20 0,-14 2-11 0,-12-2 10 0,-11 2 1 0,-8 0-9 0,-7-1-3 0,-8-1-12 0,-9 2-16 15,-7-3-16 32,-2 0-15-47,-11 0-28 0,-5 0-78 0,-4 0-228 16</inkml:trace>
  <inkml:trace contextRef="#ctx0" brushRef="#br0" timeOffset="76132.8163">17061 4670 704 0,'0'0'0'0,"0"0"64"0,0 0 52 15,0 0-39-15,0 0 8 0,0 0 13 16,0 0-19-16,0 0-24 16,831 9-17-16,-689-12-3 0,-3-1-10 46,-2 3-15-46,-11 1-4 0,-16 0-5 0,-13 5-1 0,-14-2 0 0,-14 3 0 0,-12-3-57 0,-7 0 15 47,-9-2-25-47,0-1-70 0,-3 0-38 0,-3-2-155 0</inkml:trace>
  <inkml:trace contextRef="#ctx0" brushRef="#br0" timeOffset="84174.4676">21043 1446 632 0,'0'0'0'0,"0"0"19"0,0 0 46 0,0 0-16 15,0 0-11-15,0 0 3 16,0 0-5-16,0 0-11 0,-49-27-7 16,45 27 0-16,-3 0 1 0,1 1 8 0,0-1-7 15,0 5-1-15,-1 6 0 16,-2 1-1-16,1 9-2 0,-4 5 2 16,-5 5 0-16,-5 10-4 15,-1 3 3-15,-9 3-1 0,-5 2-2 16,-4-1-2-16,-7 0-1 15,-1 0-6-15,-5-1 0 0,-4-3 0 63,1-1-3-63,1-2 1 0,1 2 1 0,6-5-4 0,6-4 0 0,7-5 0 31,4-5 4-31,7-4-5 0,6-5 0 16,8-4 1-16,0-2-76 0,10-6-7 0,-1 1-36 0,2-4-68 0,0-2-118 0</inkml:trace>
  <inkml:trace contextRef="#ctx0" brushRef="#br0" timeOffset="84516.1445">20211 1992 654 0,'0'0'0'0,"0"0"23"0,0 0-16 16,0 0 90-16,0 0-10 0,0 0-20 16,0 0-18-16,0 0-9 0,0 0-13 15,-58 222-1-15,44-184 11 0,-1-5-5 16,4-2-1-16,3-6 1 16,0-5-3-16,4-4-3 0,3-6-9 15,1-2-9-15,2-4 0 0,10-2 0 16,4-2 8-16,7-2-2 0,9-9 3 15,7-6 4-15,9-6-8 0,3-1-7 32,1-2-4-32,-4 1-1 0,-4 1 0 0,-3 7 0 0,-6 2-2 31,-3 2-29-31,-5 5-38 0,-3 3-60 0,-1 2-106 0,-6 0-96 0</inkml:trace>
  <inkml:trace contextRef="#ctx0" brushRef="#br0" timeOffset="101136.2476">15138 11883 371 0,'0'0'0'0,"0"0"78"0,0 0 11 0,0 0-9 0,0 0-14 16,0 0-1-16,0 0-3 16,0 0-14-16,17-42-4 0,-16 42-10 0,-1 4-7 15,0 7 8-15,0 2 0 0,0 7-6 16,-5 3 4-16,0 6-2 16,-5 1-11-16,-1 2-6 15,0 2 1-15,-3 1-4 0,1 1-3 16,0-1-1-16,4 0-4 0,2-5 0 31,6-5 2-31,1-3-5 0,0-3 0 0,0-2 0 0,3-1 6 0,5-2-2 16,2-2 2-16,3-5 0 0,9 0 1 15,4-2 14 17,7-5 4-32,4-1 1 0,5-9 0 0,4 2-6 46,0-6-1-46,4 4-4 0,-7 0-7 0,-6 2-7 0,-2 6 1 0,-8 2 0 32,-4 0-3-32,-1 4-2 15,-7 0-22-15,-7-1-32 0,-2 3-21 0,-3-5-50 0,-2-1-50 16,3-3-37-16,-4-12-101 0</inkml:trace>
  <inkml:trace contextRef="#ctx0" brushRef="#br0" timeOffset="101321.8993">15626 12137 457 0,'0'0'0'0,"0"0"177"0,0 0-50 0,0 0 25 0,0 0-61 0,0 0-10 0,0 0 1 0,0 0-19 0,0 0-9 0,179 246-6 0,-190-214-10 0,-2-2-13 0,-2 1-19 0,-2-5-2 0,3 0-1 15,-4-4-6-15,3 0-41 0,1-3-41 16,5-4-88-16,7-1-37 0,2-9-140 15</inkml:trace>
  <inkml:trace contextRef="#ctx0" brushRef="#br0" timeOffset="108277.13">17605 12244 741 0,'0'0'0'0,"0"0"47"0,0 0 32 0,0 0-5 16,0 0-12-16,0 0-14 16,0 0-6-16,0 0-1 0,-75-40-10 15,59 40-5-15,-1 0-2 16,-4 2-3-16,-2 6-2 0,-3 1-3 15,0 7-4-15,-1-2 0 0,4 1 2 16,2 3-2-16,1-4 1 16,4 0-3-16,2-2 0 0,5-1-2 0,3-2-5 15,5 1 0-15,1-1-6 16,7 4-2-16,7 9 9 0,5 2 1 16,6 2 2-16,4 3 4 15,3 0-1-15,2-4-4 0,2-2 3 16,1-2-3-16,-2-2 1 15,-4-3 1-15,-5-4-2 0,-6-3 1 0,-6-2 10 16,-5 0 4-16,-4-4 8 0,-4 0 6 16,-1 0 3 15,-6 2 24-31,-6 0-5 0,-6 3-21 0,-8-3-20 0,-7 2-2 0,-5-2-6 0,-1-1-6 0,0-1 4 31,2 2-4-31,2-1-3 0,1-2 2 0,4 0 3 0,3-1-4 16,1 3-5-1,2-1-11-15,2-1-17 0,5 2-6 0,0-2-17 0,4 1-28 47,3 1-12-47,2-1-9 0,5-1-44 0,3 0-27 0,5-2-60 0,7 0-31 0,2-2-49 32</inkml:trace>
  <inkml:trace contextRef="#ctx0" brushRef="#br0" timeOffset="108569.804">17913 12412 738 0,'0'0'0'0,"0"0"50"0,0 0 62 15,0 0-21-15,0 0-14 16,0 0-19-16,0 0 1 0,0 0-12 15,-9 169-10-15,9-141-2 0,0 3 2 16,0-3-10-16,0-5-9 0,0 0-2 16,0-4 0-16,0-5-2 0,0 1-10 15,-2-5 2-15,1-2-5 16,0-2 2-16,-2 1 0 0,-1-3-6 16,-2-4-75-16,-1 0-3 0,-2-14-64 15,4-5-86-15,1-12-66 0,3-5-186 16</inkml:trace>
  <inkml:trace contextRef="#ctx0" brushRef="#br0" timeOffset="108706.7164">17918 12214 817 0,'0'0'0'0,"0"0"37"15,0 0-9-15,0 0-17 0,0 0-5 16,0 0-4-16,0 0-4 0,0 0-167 15,0 0-5-15,66 94-72 0</inkml:trace>
  <inkml:trace contextRef="#ctx0" brushRef="#br0" timeOffset="109046.6262">18213 12499 597 0,'0'0'0'0,"0"0"188"0,0 0-76 16,0 0-31-16,0 0-13 15,0 0 0-15,0 0-17 0,0 0-19 16,0 0-3-16,17 161-2 16,-19-153-6-16,0-4-6 0,1-2-4 0,0-2-5 15,0 0 2-15,0-8 5 0,1-3-12 16,1-5-2-16,9-7-4 16,6 1 3-16,4-1 0 15,7 1 2-15,0 6 0 0,0 2 10 16,-1 10-2-16,-4 4 10 0,-2 7 4 15,-1 8 4 17,-2 4 6-32,-2 1-7 15,0 1-2-15,0-2-11 16,-3 2-9-16,-1-3 4 0,3-4-4 0,-1 1-6 16,3-8-85-16,0-3 15 0,1 1-42 0,1-3-35 0,1 0-60 0,-1 2-206 31</inkml:trace>
  <inkml:trace contextRef="#ctx0" brushRef="#br0" timeOffset="110144.4859">19674 12402 614 0,'0'0'0'16,"0"0"92"-16,0 0-4 16,0 0-16-16,0 0-1 0,0 0-21 0,0 0-9 15,0 0-4 1,0 0-9-16,-42-29-3 0,31 29 2 0,-3 0-1 15,-2 2-5-15,0 6-5 16,-5 2-3-16,0 5-6 0,-1 1 2 16,-3 1 6-16,2 2 0 0,0 2-2 15,3-2-1-15,4 3-7 16,5-3 0-16,3-8-1 0,7-2-2 16,1-4-4 15,9-5-1-31,2 0 3 0,4-4 8 0,5-6-3 0,2-6-2 0,2-1-2 15,0 1 0 1,-2 2 1-16,0 6-3 0,-6 8 2 0,2 2 9 0,-4 11-3 0,3 7 9 63,-3 10 5-63,-1 2 3 0,-1 6-3 0,-2-1-4 31,-1 4 4-31,-5 1 1 0,-2 0-2 0,-2 0-3 0,-1 2 2 0,-6-5-5 15,-7-1-1-15,-3 4-5 0,-7-1 2 0,-5 0-3 0,-4-1 1 16,-2-1-3-16,-2-3-3 0,-4-2 2 47,3-9 0-47,-4-6-3 0,6-11 4 16,0-8-5-16,7-10 0 0,9-13-13 0,11-13 5 15,9-6-2-15,12-4 10 16,13-2 0-16,10-1-9 0,12-2 8 0,7-2-3 0,8 1-4 0,7-1-4 15,3 2-23-15,-1 2-49 0,-1 7-32 0,-5 6-76 47,-3 8-105-47,-2 4-77 0</inkml:trace>
  <inkml:trace contextRef="#ctx0" brushRef="#br0" timeOffset="111536.7751">20431 11793 323 0,'0'0'0'0,"0"0"91"0,0 0-1 16,0 0 5-16,0 0-1 16,0 0 0-16,0 0-1 0,0 0-27 0,18-53-28 15,-19 64-18-15,-4 9-7 0,-1 12 10 16,0 9 16-16,-3 12-2 16,3 12 3-16,1 7 0 0,-4 6-4 0,1 1 1 15,0-2 4 1,-2-4-14-16,-1-6-9 0,0-9-12 15,3-6-1 1,3-6-4-16,4-12-1 0,1-8 0 31,5-6 1-31,2-6-1 0,-2-1-27 0,3-6-20 0,-5-2-39 0,4-3-12 16,0-2-3-16,4-1-68 0,3-5-50 31,1 0-53-31</inkml:trace>
  <inkml:trace contextRef="#ctx0" brushRef="#br0" timeOffset="111997.8947">21138 12231 811 0,'0'0'0'15,"0"0"121"-15,0 0-49 0,0 0-31 0,0 0-4 16,0 0-3-16,0 0-5 15,0 0 1-15,0 0 1 0,-213 97 0 16,190-74 5-16,0-2-4 16,2 3-5-16,4 4-10 0,0 2-3 0,4 3-2 15,2 2-1-15,7 0 5 16,4-2-1-16,1-1-9 0,14-1-1 16,5-7-4-16,6 0 0 0,6-5 4 31,3-5-3-31,6-4-1 0,-3-5 3 0,2-1-5 0,-2-1-14 0,-4-1-11 47,-3-2-13-47,-4 0-40 0,-2 0-15 0,-2 0-31 0,0-9-40 0,-4 0-40 0,1-5-89 0</inkml:trace>
  <inkml:trace contextRef="#ctx0" brushRef="#br0" timeOffset="112166.6162">21250 12461 861 0,'0'0'0'0,"0"0"108"0,0 0-9 16,0 0-12-16,0 0-39 0,0 0-22 0,0 0-4 15,0 0-8-15,0 0-9 0,-250 205-5 16,225-173 0-16,4-3-142 16,10-9 22-16,10-5-117 0,5-9-111 15</inkml:trace>
  <inkml:trace contextRef="#ctx0" brushRef="#br0" timeOffset="112747.193">23681 11739 620 0,'0'0'0'0,"0"0"70"0,0 0 32 0,0 0 4 0,0 0-18 16,0 0-42-16,0 0-24 15,0 0 5-15,0 0 5 0,-39 111 5 16,28-53 0-16,0 10-5 16,1 8-6-16,1 0 4 0,3 8-4 0,-1-9-8 15,4 0-2 1,0-3-7-16,2-9-4 0,1-4-4 0,4-7 2 78,4-7-2-78,1-8-2 0,3-7 2 0,-2-6 2 31,-1-6-6-31,3-6-8 0,-4-3-13 0,-2-5-14 0,-1-1-5 0,-4-3-8 0,0-1-16 0,-1-11 0 0,0-6-36 0,0-7-71 0,-2-6-50 0,-8-7-27 0</inkml:trace>
  <inkml:trace contextRef="#ctx0" brushRef="#br0" timeOffset="112921.6281">23403 12344 733 0,'0'0'0'0,"0"0"73"0,0 0-23 0,0 0 15 0,0 0-12 0,0 0-18 0,0 0-7 0,0 0-16 0,0 0-7 0,362 59-10 0,-306-54-88 15,-6-1 0-15,-3 5-40 0,-8-3-62 0,-7-5-14 16</inkml:trace>
  <inkml:trace contextRef="#ctx0" brushRef="#br0" timeOffset="113528.2133">24189 12378 612 0,'0'0'0'0,"0"0"26"0,0 0 69 0,0 0 10 0,0 0-38 0,0 0 4 0,0 0 7 0,0 0-12 0,0 0 17 0,42 226-22 0,-48-197-29 0,-3-6-5 0,-1-2-5 16,-3 2-8-16,1-9-5 15,3 0-2-15,1-5-2 16,1-6-2-16,3-3 0 0,2-1 3 16,2-12-7-16,5-4-9 0,11-5 7 15,5-4 1-15,9 2-2 0,6-5 3 16,5 0 2-16,6 4-2 16,1 4-1-16,4 0 5 0,-3 7-4 15,-3 5 2 1,-7 3 0-1,-6 6-2-15,-3 0 1 0,-2 6-1 0,-6 1-80 0,2-3 21 0,-2-2-3 0,1-2-20 16,1 0 26 0,-2-4 9-16,-3 0-12 47,-3-3 22-47,-1 1 23 0,0-3 13 0,-3 1 4 0,-3 2-1 0,-5-2-1 31,0 3 0-31,-1 1 32 0,-1-1 12 0,0 2-4 0,0-2-1 0,-1 4 2 0,-1-1 369 0,0 1-732 15,0-1 370-15,-2 2-20 0,-8 0-14 0,-2 6 2 0,-3 1 6 16,-3 4-2 15,3 2 0-15,-6 3-3 15,1 3-6-31,2-1-6 0,-1 4 3 0,4 2-3 0,1 1-1 0,7 0 1 0,3 1-3 0,4 0-2 0,6 0 0 16,4-3 9-16,6-3-6 0,4-2 2 0,4-3-2 0,4-5-3 0,-1-2 0 0,4-4 6 62,-2-1-6-62,2-1 0 0,-2-2 0 0,-4 0-29 0,-3-5-3 0,-4 1-19 32,1-4-59-32,-7 0-23 0,-1-3-33 0,0-5-86 0,-4-2 30 0,-6-1-85 0</inkml:trace>
  <inkml:trace contextRef="#ctx0" brushRef="#br0" timeOffset="113717.38">25057 12536 677 0,'0'0'0'15,"0"0"206"-15,0 0-91 0,0 0-36 16,0 0-30-16,0 0 10 0,0 0 0 16,0 0-10-16,-67 46-10 15,51-27-12-15,-3 2-17 0,2 0-8 16,-1 2 0-16,-3 2-4 0,1-2-66 15,-1 2-6-15,5-3-75 0,2-5-100 16,6-4-108-16</inkml:trace>
  <inkml:trace contextRef="#ctx0" brushRef="#br0" timeOffset="114273.814">25705 12390 709 0,'0'0'0'15,"0"0"99"-15,0 0-6 16,0 0-35-16,0 0-21 0,0 0-9 16,0 0 9-16,0 0 7 0,0 0-12 0,-175 99-3 15,143-72 7-15,1 9-5 0,6 1-12 16,9-2-13-16,2 5-2 16,10-4-2-16,4-2-2 0,7-2 0 15,9 1 4-15,10-5-5 16,8-7 2-16,8-4 3 0,4-5-2 15,1-6 1 1,2-5-1-16,-3-1-4 0,-1-1-56 31,-5-5-25-31,1-3-36 0,-4-1-18 0,-2-2-13 16,-5-1-92 0,-7-5-12-16</inkml:trace>
  <inkml:trace contextRef="#ctx0" brushRef="#br0" timeOffset="114427.7365">25818 12598 957 0,'0'0'0'0,"0"0"48"0,0 0 7 16,0 0-44-16,0 0-14 0,0 0-9 16,0 0-10-16,0 0-24 15,0 0-27-15,-265 263-63 0,265-254-178 16</inkml:trace>
  <inkml:trace contextRef="#ctx0" brushRef="#br0" timeOffset="114933.2176">27551 12339 807 0,'0'0'0'0,"0"0"87"0,0 0 23 0,0 0-62 16,0 0-33-16,0 0-10 0,0 0 4 15,0 0 6-15,-260 52 16 16,233-37 18-16,10 1 1 0,9-1-7 16,8 5-20-16,13 2-13 0,10 1-5 15,9 2-1-15,9-2-1 16,4 0-3-16,3-1 0 0,-1-3 4 16,-9-5-5-16,-6-1 1 0,-12 2 6 15,-6 0 10 16,-7-3 5-31,-7-2-5 0,-2 0 3 0,-10 1 12 0,-8 0-3 0,-11 0-17 0,-7 0-6 32,-8 3-2-32,-4-3-4 0,-6 4 2 0,-3-2-2 15,3-3-78-15,5-4 14 0,12-2-25 0,13-4-50 0,14-2-28 16,11-5-120-16,1-3-314 0</inkml:trace>
  <inkml:trace contextRef="#ctx0" brushRef="#br0" timeOffset="115350.6197">28569 11748 600 0,'0'0'0'16,"0"0"144"-16,0 0-45 0,0 0-22 0,0 0-25 15,0 0-3-15,0 0 18 16,0 0-9-16,0 0-8 0,-62 260-5 15,57-197-7-15,3 3-4 0,2-1-2 16,0 4-13-16,-3-1-3 16,1-4-6-16,-2 1-2 62,2-2-5-62,-2-4-3 0,2-6 0 0,2-3 4 0,0-7-5 31,0-8 2-31,5-7 1 16,-2-9-3-16,3-4 2 0,1-8-1 0,1-2 0 0,3-5-58 0,-3 0 6 0,1-5-25 0,-1-4-19 0,0-6-6 0,-2-2-50 0,1-4 18 0,-7-4-25 16,0-1-25-16,-12-3-26 0</inkml:trace>
  <inkml:trace contextRef="#ctx0" brushRef="#br0" timeOffset="115906.6399">28189 12428 902 0,'0'0'0'0,"0"0"57"0,0 0 45 16,0 0-19-16,0 0-29 0,0 0-4 16,0 0-12-16,0 0-26 0,349 38-11 15,-300-25-2-15,-6-2-37 0,-6-2-38 16,-6 0-8-16,-5-5 8 16,-4-4 12-16,0 0 6 0,-1-6-20 15,-2-2-20 1,2 1 6-16,-4-1 42 0,0 3 43 0,-5-1 11 15,-7 5 13-15,-1 1 38 0,-4 2-16 16,0 6 4-16,0 0 6 47,0 2-21-47,2 2 5 0,2 1 8 0,2 4-8 0,3 3 5 0,-1 1 9 0,0 0-1 0,0 0-2 0,-4 1 2 0,5 0-7 31,-6 1-11-15,1-4-6-16,-1 1-7 0,-2-3-3 0,-1 0-1 0,0-3 2 0,0-1 2 0,0-4-4 15,-4 0-2-15,2-6-2 16,1 0-3-16,-1-3 1 47,0 0-1-47,2-4-2 0,-1-8-4 0,1-2-19 0,6-5 12 31,7-1 0-31,6 0 7 0,4-3-2 16,6 4 5-16,1 0-1 0,5 1 0 0,2 4-1 0,-1 3 4 0,-1 3-6 0,1 2 5 15,0 3-1-15,-2 2-2 0,-3 1-60 47,-4 0 6-47,-3 1-28 0,-3 0-11 0,-1 1-65 0,-2-2-170 0,0 0-182 32</inkml:trace>
  <inkml:trace contextRef="#ctx0" brushRef="#br0" timeOffset="116754.8893">29780 12479 620 0,'0'0'0'0,"0"0"140"0,0 0-90 0,0 0 4 0,0 0 6 15,0 0 0-15,0 0-4 16,0 0-18-16,0 0-8 0,-26 64 7 16,19-47 4-16,0 5-4 15,0-1-7-15,-2 4-8 0,2 3-4 16,0 1-2-16,-2 0 0 15,3-2-9-15,3-3-4 0,2-4 1 16,1-5 0-16,4-3-3 0,3-4 4 16,3-1 1-16,0-3 4 0,2-3 0 15,1-1 0-15,0 0-3 0,4 0-1 0,-2-4 1 16,1-1-5-16,-2 1 1 16,0-1-1-1,-2-2-2-15,0-3 0 16,2-1 6-16,3-3-8 0,-2 0 1 0,3-3-14 0,-2-1-2 15,0-2 8-15,-2 2 0 16,0-1 1 31,-4 6 6-47,-2 3 2 0,-4 6 0 0,-4 4-2 0,0 0 2 0,0 0 0 0,0 2-14 0,-1 4 10 0,-1-1 1 31,-1 1 3-31,0 2 0 0,1 5 0 0,0 3-1 0,-2 3 3 0,0 0-4 0,3 1 4 16,1-1 0-16,0 0-1 0,3-4 1 15,5-5-2 32,1-1 0-47,1-5 0 0,1-2 5 0,2-2-4 0,3-9 2 0,1 2-1 0,0-4-4 32,-3 1 3-32,0 1-2 0,-2 1-17 0,0 0-17 15,0 0-16-15,1-6-27 0,7 6 1 16,-1-6 0-16,3 1-46 0,5 1 8 47,0 1-47-47,5-2-21 0,2 3 44 0,-3 0-37 0</inkml:trace>
  <inkml:trace contextRef="#ctx0" brushRef="#br0" timeOffset="116989.795">30488 12622 83 0,'0'0'148'0,"0"0"-15"0,0 0 14 0,0 0 7 0,0 0-13 0,0 0-18 0,0 0-58 0,0 0-15 0,0 0 12 0,83-31-31 0,-95 31-21 16,-2 3-7-16,-3 3 5 0,0 0 4 15,-5 3-6-15,2 0-2 0,-1 4-2 16,2-3-1-16,1 7 7 0,-1-2 9 15,2 4 1-15,-1 3 3 16,3-2 1-16,5-1-9 0,3 0-8 16,6 0-3-1,1 2-3-15,7-2 2 16,3-1 2-16,4-3-4 0,0-1 2 0,5-2 2 0,-2-2-4 16,4-4 2-16,0-2-2 0,0-4-12 46,1-1 1-46,1-7-7 16,0-2-28-16,0-4-18 0,2-3-3 31,0-2-34-31,8-3-23 0,-1-4 15 0,-1 1-85 0,-2-5 94 0,0-2 35 0,-1-3-165 0</inkml:trace>
  <inkml:trace contextRef="#ctx0" brushRef="#br0" timeOffset="118042.7765">31032 11934 812 0,'0'0'0'0,"0"0"53"0,0 0-44 16,0 0 12-16,0 0 6 0,0 0 10 16,0 0 6-16,0 0-1 0,-26 85-14 15,23-51-3-15,2 6-2 0,0 6-2 16,1-1-6-16,0 4-2 16,0 2-2-16,0-1-3 0,0 2-1 15,0-3 16-15,0-1 4 0,0-3-3 16,0-4-7-16,-1-2-1 0,1-4-9 15,0-4-3 17,0-4-1-32,2-6-2 0,1-4 0 0,1-4 0 0,-2-7-2 0,-1-5-36 0,-1-1 5 0,0-1-2 15,0-8-21-15,-3 0-17 0,-2-4-8 16,-1-3 12 31,-3-4-12-47,-1-5-30 0,-5-4-27 0,-1-3-1 31,0 2-51-31,-2 1 87 0,4 4 93 0,4 7 18 0,-1 4 153 0,7 6-57 0,1 3-19 0,1 0-34 16,2 5 6-16,0 0 6 0,5 0-3 0,1 0 14 0,4 4 7 0,1 0-31 15,7 4-21-15,-1 0-8 0,4-3-1 47,2 4-1-47,0-4-8 0,0-4-3 31,0 2 1-15,4-3-2-16,-2 0 2 0,-2 0 9 0,-4 0-4 0,-4 0 1 0,-6 0-6 0,-4 0 7 0,-4 0-1 0,-1 3 3 0,1 0 4 0,1 1-3 0,-2 1-4 0,1 3 2 16,-1 4-6-16,0 3-1 0,0 1-2 0,0 3 2 62,0 0-7-62,0 0-1 0,0 0 1 0,0-3 2 0,2-2 11 31,4-6-10-31,2-2 1 16,1-2 2-16,2-4 4 0,1 0-5 0,3-7-7 0,5-3 4 0,2-2-6 0,1 2 0 0,2-1 0 16,3 0 1-16,-1 3-1 0,-3 3 0 0,-6 4 1 0,-3 1-2 47,-4 6-1-47,1-2 2 0,-1 6 2 0,-2 2 1 0,-2-2-1 15,-1 4 0 1,-6-2 4-1,0 3 6-15,0-1 8 0,-7 0-1 0,0 0-7 0,-1-3-4 0,-3 1 3 0,-1-2-3 0,1-4-1 0,-2 4-4 0,1-6-1 0,4 0-2 16,3-4 0 0,4 0 8-16,1 0-5 0,2-3-1 0,8-2-1 47,1-5-2-47,4 4 1 0,0-2 2 0,2-1-4 0,1 1 2 0,2 4 1 0,4 1-2 31,2 3 1-31,4 0 0 0,4 0 0 0,5 0-1 15,1 0 2-15,1-3-2 0,1-6-26 0,1 3 24 0,1-4-12 0,1-1-1 63,-3-2 5-63,-5-3 12 0,-3 1 0 0,-5-1-1 0,-6 2 0 31,-10-1 0-15,-9 3 7-16,-5-1 2 0,-10 4-2 0,-2 1 2 0,-5 3-4 0,3 4-1 0,-1 1 0 0,1 6-4 0,1 7 0 0,3 4 2 0,-1 3-2 0,7 0 10 0,5 5 0 0,0 1 7 15,5 1 14 48,14 0 2-63,1-2-7 0,6-3-13 0,5 0-7 0,-1-4-5 0,7-3 3 0,1-1-8 0,2-7-61 0,4-3-17 31,0 1-35-31,1-4-83 0,5-1-89 0,-1 0-234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2:39:40.0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2170 1574 484 0,'0'0'0'0,"0"0"65"0,0 0 48 15,0 0-40-15,0 0-14 16,0 0-5-16,0 0 5 0,0 0-20 16,-56 24-24-16,65-27 8 15,2 2 15-15,8-7 2 0,4 2-5 0,2-1 2 16,8-5-4-16,0 1-2 15,-1-3-10-15,-1 4-9 0,-1 0-4 16,-4-1-2-16,0 8 0 16,-2 0-2-16,-5 3-2 0,-3 3 5 31,-3 3-3-31,-4 3 2 0,-2 2 2 0,-4 2 6 0,-3-2 12 0,0 4 2 16,-10 0-4-16,-3 1-5 0,-6 7-12 0,-3 2-3 46,2-1-3-46,-6 4 2 32,2-2-2-32,-1 2-2 0,4 2 2 0,0-4 1 0,2-1-2 0,-2 0 0 0,3 4 0 0,0-2 0 0,-1 3 0 0,3 3-1 0,0-4-2 15,2 4 4 1,6-3-2-16,1-5-2 31,7 0 5-31,0-4-3 0,8-4 0 0,2-4 2 16,5 0 1-16,1-5-3 31,2-3 2-31,1-2 3 0,1-3-4 0,2-5 0 0,1-3 11 16,1-4-8-16,1-2 7 0,0-2-6 0,0-4-3 0,-2 0 7 0,1-2-5 62,-1-1-3-62,3-2 0 0,1-1 5 0,0-5-6 0,5 2 2 0,-1-4 1 47,0-5-3-47,0 2 2 0,-2 0 1 0,-6 0-3 0,-2 5 2 0,-4-4 1 0,-2 1-3 0,1-1 2 0,-4 2 1 0,0 2-3 0,1 5 2 0,-3 3 0 0,-1 0-2 0,-3 10 1 0,-3 1 0 0,0 5 6 16,-3 4 17-1,0 3 22-15,0 0 0 0,0 0-29 0,-4 13-12 16,-1 2-3 15,0 14 4-31,2 6 5 0,2 5 4 0,1 11-1 0,0-1-2 0,6 3 0 0,6-3 5 0,2-8-7 31,3-6-5-31,0-5 2 0,-1-6-4 16,0-3-3-16,0-4 2 0,1-3 0 0,-3-1-42 0,1-4-18 16,1-1-53-16,-3-5-50 0,1-1-54 47,-6 1-81-47,-5 2-319 0</inkml:trace>
  <inkml:trace contextRef="#ctx0" brushRef="#br0" timeOffset="541.97">3269 2224 816 0,'0'0'0'16,"0"0"26"-16,0 0 51 0,0 0-13 15,0 0-3-15,0 0 11 0,0 0 4 16,0 0-4-16,45-39-22 16,-43 20-2-16,1-5 3 0,-1-4-13 0,2-7-11 15,2-3 0-15,3-7 4 0,4 0-12 16,-3-4-12-16,-2-1 2 16,1-1-6-16,-4 2-4 15,3-1 2-15,0 1 1 0,1 10-2 16,-1 3 0-1,0 10 0-15,-1 7 0 0,-1 7-2 47,-2 10 0-47,0 0-3 0,-2 2 1 0,3 10-3 0,2 11 8 0,3 11 10 0,-3 14-4 0,1 5-2 32,-2 5 2-32,2-1-5 0,-2-1-2 0,0-2 0 15,2-7 7-15,0 1-4 0,-1-5 4 0,0-1 6 0,1-4-9 16,0-9 6-16,0-7-3 0,0-9-3 0,2-6 5 47,1-5 0-47,-1-1 8 0,2-12 9 0,4-8-7 31,2-13-8-31,2-5 0 16,3-9-7-16,0-3-2 0,0 0 4 0,-2-4-4 0,-2-2-4 0,3 0 4 0,1 0 0 0,-1 6-2 0,0 7-1 0,-5 13 1 0,-1 8 0 15,-4 7-32-15,-2 7-26 0,-1 0-57 16,-4 7-21 31,-2 2-48-47,-3 6-148 0,-1 13-173 0</inkml:trace>
  <inkml:trace contextRef="#ctx0" brushRef="#br0" timeOffset="1036.5513">4449 1432 669 0,'0'0'0'0,"0"0"109"15,0 0 30-15,0 0-47 0,0 0-36 0,0 0-5 16,0 0 14-16,0 0-1 15,-8 123-6-15,13-84-7 0,4 7 8 16,-4 6 4-16,-3-2 2 16,-2 2-16-16,-2-2-11 0,-3 0-8 0,-4-6-10 15,5-3-7-15,-2-6-4 0,4-5-5 16,2-1-4-16,0-8 0 16,0-5 6-16,0-5-7 0,0-5-40 0,2 0-16 46,3-4-56-46,-1-2-1 0,2 0-22 0,0-8-85 0,1-4-62 0,1-7-245 0</inkml:trace>
  <inkml:trace contextRef="#ctx0" brushRef="#br0" timeOffset="1306.8645">4757 1533 852 0,'0'0'0'0,"0"0"53"0,0 0 86 0,0 0-44 16,0 0-29-16,0 0 15 0,0 0-5 15,0 0-11-15,0 0-2 0,212 262-11 16,-182-230-11-16,-3-2-12 16,0-4-16-16,-3-3-9 0,-3-2-2 15,-3-3 2-15,-2 0-2 0,-3-4-4 16,-3 0-14-16,-3 0-23 0,1-5-28 15,-2 0 9-15,-3-1-16 0,-2-4-16 16,-1-1-24-16,0-3-53 0,3-6-48 16,5-6-36-16,-2-4-65 15</inkml:trace>
  <inkml:trace contextRef="#ctx0" brushRef="#br0" timeOffset="1551.1278">5228 1576 1134 0,'0'0'0'0,"0"0"119"0,0 0-3 0,0 0-16 15,0 0-21-15,0 0-42 0,0 0-20 16,0 0-11 0,0 0-3-16,-371 416 0 0,332-370-4 15,5-7-4-15,7-1-27 0,4-4-44 16,0-6-15-16,4-1-22 15,2-1-115-15,10-4-76 0,1-8-263 47</inkml:trace>
  <inkml:trace contextRef="#ctx0" brushRef="#br0" timeOffset="2757.6006">7263 2221 549 0,'0'0'0'0,"0"0"104"0,0 0 11 15,0 0-2-15,0 0-29 16,0 0 12-16,0 0 31 0,0 0-51 15,0 0-26-15,22-39-1 16,-20 8-10-16,3-5 1 0,-3-8 2 16,-1-3-8-16,-1-4-9 0,0-1-9 0,-6-5-5 15,-4-1-6-15,2-3-6 16,-2-1 2-16,3 8 5 0,1 8-8 0,2 9 4 47,4 11-1-47,0 5-1 0,0 2-1 0,3 5 0 0,6 0-7 0,4 1 7 15,9 1-1-15,8 4 1 0,11 1 2 16,7 2 13-16,5 0-8 0,4 4 2 47,-2-2-6-47,0 3-4 0,-8 4 4 0,-4 5-1 0,-8 3-1 0,-6 3-6 31,-4 2-27-31,-9-1-33 16,-2 1-1-16,-10-1-19 0,-4 1-35 0,-8 4 2 0,-6-1-39 0,-8 1-111 0,-6 3-88 0</inkml:trace>
  <inkml:trace contextRef="#ctx0" brushRef="#br0" timeOffset="2933.2531">7426 1729 934 0,'0'0'0'0,"0"0"58"0,0 0 43 0,0 0-21 0,0 0-13 0,0 0-7 16,0 0-17-16,0 0-31 15,261 29-9-15,-225-28-6 0,-2 4-37 16,-4-2-22-16,-3 1-55 0,-4 5-32 16,-1-1-70-16,-4-2-191 0</inkml:trace>
  <inkml:trace contextRef="#ctx0" brushRef="#br0" timeOffset="3133.9323">7998 1896 851 0,'0'0'0'0,"0"0"66"0,0 0 43 0,0 0-15 0,0 0-19 16,0 0 10-16,0 0-10 0,0 0-21 16,0 0-26-16,52 260-13 0,-50-238-7 15,-2-4-2-15,3-4-4 16,-2-4-4-16,2-3 4 0,-3-4 0 0,1-1-3 16,0-2-51-16,1-3 2 15,-2-6-20-15,1-7-48 0,2-3-74 16,-1-9-136-16,-1-8-172 15</inkml:trace>
  <inkml:trace contextRef="#ctx0" brushRef="#br0" timeOffset="3283.3462">8121 1602 1165 0,'0'0'0'0,"0"0"9"0,0 0 9 0,0 0 0 15,0 0-8 1,0 0-6-16,0 0-6 0,0 0-70 15,16 172-57-15,-11-148-88 0,1-5-161 16</inkml:trace>
  <inkml:trace contextRef="#ctx0" brushRef="#br0" timeOffset="3769.0786">8545 1238 882 0,'0'0'0'0,"0"0"133"0,0 0-44 16,0 0-57-16,0 0 17 0,0 0 15 0,0 0-10 15,0 0-4-15,0 0-9 16,-18 256-11-16,14-187-14 16,-1 7-9-16,3 1-3 0,0-3-4 15,2-4 0-15,7-11 6 0,5-8-8 31,5-11 4-31,3-5 2 0,5-4-6 0,3-11 4 0,2-3-1 0,2-13-1 32,5-4 0-32,2-10 7 0,4-8-5 0,1-2 2 0,-1-7-1 0,0-1-5 15,1-1 1 1,-2-2-7-16,-6 3-4 0,-3-2 9 0,-10 4 0 47,-8 4 1-47,-7 4 4 0,-8 7 7 0,-14 2-5 15,-10 6 3 1,-8 3 2 0,-7 3-5-16,-3 15 2 0,-3 5 3 0,4 6 4 0,4-1-5 0,8 0-7 0,7 3-2 0,9-3 0 0,8 0 0 0,5-3-24 15,6-4-25-15,8-1-35 0,5-2-62 0,2-4-35 47,1 2-50-47,3-5-189 0</inkml:trace>
  <inkml:trace contextRef="#ctx0" brushRef="#br0" timeOffset="4941.279">11043 1808 493 0,'0'0'0'0,"0"0"113"0,0 0 63 0,0 0-57 15,0 0-37-15,0 0-4 16,0 0-14-16,0 0-16 0,-38-76-12 16,25 73-8-16,-5 1 0 0,1 2-4 0,-6 0-7 15,1 6-4-15,-1 7 2 16,-1 1 3-16,0 3-7 0,1 4-4 0,2 1 4 16,0 4-4-1,4 4-3-15,2 1 0 0,7 4-1 16,-1 3-3-16,7 5 0 15,2 0 8-15,4-4-9 0,9-3 2 63,4-7 9-63,2-7-7 0,7-6 6 0,1-5-2 0,2-11-2 16,3 0 5 15,4-14-2-31,1-8 3 0,2-4 4 0,1-5-8 0,-5-4-5 0,-4 1 3 0,-5 0-2 0,-4-1-3 0,-3 2 0 0,-5 1 9 0,-2-2-5 0,-9 3 6 0,-3 2-6 0,0 1-4 15,-10 5 0-15,-3 3 10 16,-2 3-11-16,-6 3 2 47,-1 6 0-47,-3 8-1 31,3 0-5-31,1 0 4 0,2 10-4 0,6-1 7 16,4-1-4-16,7 3-5 0,2-3 4 0,1 3-2 0,9 5 1 0,2 0 6 0,5 2-2 62,2-2 0-62,1-1 0 0,4 1 1 32,5-2-2-32,0 1 2 0,6 2 10 0,2-3-10 0,-3 3 5 0,-2 2-1 0,-4 0-6 0,-7 2 2 0,-6 2 2 0,-5 1-3 15,-6-1 0-15,-4-3 5 0,0 0-6 0,-5-2 2 63,-5-5 9-63,0 1-9 0,1-3 4 0,0-4-4 0,2-3-1 0,3-4 0 31,2-1 11-15,2-9-12-16,5-5 2 0,8-6 1 0,8-5-3 0,7-4 2 0,4-3 8 15,7 4-9-15,-2 0 0 0,3 0 4 0,2 4-5 47,6-1 1-47,-1 2-2 0,2 5-94 0,-1 2-24 0,0 3-22 0,1 3-71 0,-2 3-24 0,-1 2-89 31</inkml:trace>
  <inkml:trace contextRef="#ctx0" brushRef="#br0" timeOffset="5736.3784">12822 1780 474 0,'0'0'0'0,"0"0"108"16,0 0 10-16,0 0-20 0,0 0-22 15,0 0 2-15,0 0 6 0,0 0-4 16,0 0-6-16,-15-79-7 0,7 77-16 16,-4-1-16-16,-2 3-15 0,-6 0-5 0,-2 5-3 15,-2 7-3 1,-2-4 3-16,0 9-1 0,1-3-1 15,2 3 2-15,-1 4-7 0,2 2-2 16,0 2 2-16,3 0-4 0,2 0-2 16,6 0 2-1,3-3 4-15,5 0-4 0,3-3 4 0,3-3-1 47,5-2 1-47,4-5 1 0,7-5 1 0,1-4-2 31,5-9 7-31,2-3-2 0,1-4-1 0,1-2 3 0,-3-4-5 0,-3 1-4 0,0 3 4 16,-5 5-3-16,-1 5 3 0,0 3 6 0,-5 5-7 0,1 5-4 0,-2 14 5 16,-2 8-2-16,-2 12-3 0,-3 3 3 47,-4 7-2-47,0 3-5 0,-3-3 4 0,-5-1 1 0,-6-3-3 0,-4-1 0 31,-4 4 6-31,-8-1-6 15,-6 1 0-15,-2 0 8 0,-2-3-9 0,0-3 2 16,0-6 4-16,1-2-7 0,2-8 4 0,3-7 1 0,3-7-4 63,0-8 0-63,3-4 1 0,7-6-26 0,4-11 24 31,5-8-1-31,10-9-2 0,2-4 5 0,14-6 0 0,8-2 0 15,14-7-3-15,10-1 3 0,8-4 0 0,10 1-3 0,0 3 1 0,0 2-39 63,-4 6-41-63,-5 7-46 0,-10 10-106 0,-8 8-34 0,-4 5-138 0</inkml:trace>
  <inkml:trace contextRef="#ctx0" brushRef="#br0" timeOffset="6195.4035">13362 1789 380 0,'0'0'0'0,"0"0"181"0,0 0-49 15,0 0-41-15,0 0-18 16,0 0 7-16,0 0 4 0,0 0-13 16,37-56-4-16,-37 55-2 0,-4 1-18 15,-4 0-14-15,-2 0-6 0,-1 0-2 16,-5 4-6-16,2 0-5 0,-3 4 1 16,-1 7-2-16,-4 0-6 15,-1 5 1-15,0 1-4 0,-2 2-2 16,3 0 6-16,4 1-1 0,5-1-2 47,3-2 5-47,5-3-6 0,5 0-5 0,0-2 2 31,3-3 4-31,5-1-7 0,3-2 4 0,6-7 7 0,-2-3-5 0,3-2 4 0,4-6-3 0,-4-4-4 16,8-4 5-16,-2 0-4 0,-1 2-4 0,-1 5 4 15,-4 7-2-15,-3 2-6 47,1 6 8-47,-2 4-2 0,-2 4 0 0,-2 1-1 0,-2 1 2 0,2-2-2 31,-3-5-31-31,2-2-5 16,3-3-36-16,1-4-15 0,3-4-39 0,-3-3-92 0,3-1-83 0,-2-7-169 0</inkml:trace>
  <inkml:trace contextRef="#ctx0" brushRef="#br0" timeOffset="6848.6152">13764 1759 854 0,'0'0'0'0,"0"0"149"0,0 0-68 16,0 0-35-16,0 0 12 15,0 0 14-15,0 0-14 0,0 0-13 16,70 142 1-16,-72-118-13 0,-4-1-15 16,-1-2-8-16,-1-4 5 0,2-2-3 15,1-4-5-15,0-3 2 0,1-5-7 16,1 0-1-16,-1-3 5 15,1 0 2-15,2-6-15 0,1-5-8 16,4-3 4-16,4-4 2 0,5 2 9 16,6-1 0-16,4-2-8 0,2 1 4 15,5 0 0-15,3 5 0 0,1 1 6 78,-3 8-3-78,-4 2-3 0,-1 2 5 0,-5 8 0 0,0 3-2 0,-1 3 0 32,-3 1 2-32,1 0-2 0,-1 0 2 0,-4-1-1 0,-1 0 0 0,-1-2 0 0,-2-3 3 0,-1-2-4 0,1-3 2 0,-5-4 1 0,4 0-3 0,3 0 2 0,-1-8 5 15,5-1-8-15,4-3 4 16,-2 0 1-16,3 1-4 47,-4 1 2-47,-4 6-2 0,-1 1-2 0,-5 3 4 0,-4 8-2 31,1 5-2-31,-2 0 3 0,1 3 15 0,0-4-15 0,-1-2 0 0,1-2 4 16,0-6-4-16,1 1 0 0,0-3 2 0,-2 0-2 0,3-6-16 0,-2-4-2 62,0 0-38-62,-2-3-6 0,0 0-23 0,0-1-26 0,-4-4 6 16,0-1 16-16,-6-2-18 0,1-9 27 31,-3 4-20-31,3-4 52 0,4 2 75 0,0 8 92 0,4-1 30 0,0 5-20 0,1 3-19 0,0-3-57 0,5 5-41 0,0 4-10 0,1 0-4 0,-4 7-16 0,1 0-67 0,-1 6-76 16,-2 5-43-16,0 1-175 62</inkml:trace>
  <inkml:trace contextRef="#ctx0" brushRef="#br0" timeOffset="7704.5163">14819 1765 550 0,'0'0'0'0,"0"0"169"0,0 0-67 0,0 0-28 0,0 0-11 16,0 0-18-16,0 0-14 15,0 0 3-15,34-58 3 0,-11 55 4 16,10 1 17-16,4 2-8 0,6-1-15 15,3 1-3-15,1 2 3 16,-2 3-4-16,-5 3-7 0,-4-1-2 16,-7 3-4-16,-6-1-1 0,-5 1 3 0,-6 2-5 15,-2-3-8-15,-8 1 0 0,-2 1 2 16,-1 1-3-16,-6 1 1 16,-4 0-1-16,-6 1-6 0,-3-2 0 31,-3 4-19-16,-2 1 2-15,1 1 7 0,-1 1 6 0,-3 3-3 0,4 2 5 0,1 3 0 0,3 2-2 16,4 4 5 0,5-4-2-16,6-1-4 47,3-6 4-47,2-4-1 0,7-4-4 0,4-2 6 0,3-2 0 0,5-4-5 0,1 0 8 31,-1-4-3-31,2-2 0 15,0 0-25-15,-6 0-18 0,0 0-20 0,-4 0-4 0,-4 0-11 0,0-2-38 0,-4-1 28 0,-1-1-2 0,0-3-27 0,1-2-51 63,-3-1-38-63,0-1-197 0</inkml:trace>
  <inkml:trace contextRef="#ctx0" brushRef="#br0" timeOffset="7907.2916">14901 1934 798 0,'0'0'0'0,"0"0"108"0,0 0-31 0,0 0-19 15,0 0 18-15,0 0-7 0,0 0-17 16,0 0-13-16,0 0-17 0,294-25-13 16,-254 25-9-16,-7 0 0 0,-6 1 0 15,-3 4-26-15,-1 0-24 0,1 0-29 16,-2-3-35-16,1 1 12 15,4-3-35-15,-3 0-128 0,1 0 40 16,-1-5 40-16</inkml:trace>
  <inkml:trace contextRef="#ctx0" brushRef="#br0" timeOffset="8209.2697">15569 1906 136 0,'0'0'156'0,"0"0"-12"0,0 0 12 0,0 0 19 0,0 0-42 16,0 0-30-16,0 0-34 0,0 0-28 16,0 0-17-16,-6-10-7 15,-7 19 0-15,-3 1-1 0,1 3 3 16,-4 5 4-16,4 3-4 0,-4 1-2 15,5 3-4-15,1 0-7 0,4 0-6 16,5 0 0-16,3-7 7 0,1-5-9 16,4-4-1-16,7-6 3 15,3-2 0-15,4-1 1 0,0-2 11 16,5-8-9-16,4 4 1 0,-3-1 1 16,1 1 3-16,1 6 7 15,-3 0-2-15,0 0-3 0,-3 9-2 16,0-1-7-16,-5-1-2 0,1-1-22 47,-4 0-22-47,0-5-36 0,0 2 13 0,1-3-16 0,2 0-75 31,1-2-40-15,2-5-134-16</inkml:trace>
  <inkml:trace contextRef="#ctx0" brushRef="#br0" timeOffset="8570.3489">16382 1338 475 0,'0'0'0'0,"0"0"164"15,0 0-69-15,0 0-25 0,0 0-4 16,0 0-3-16,0 0-20 0,0 0 7 15,0-97 7-15,0 105-16 16,-4 9 5-16,-7 13-7 0,3 6 0 16,-3 15-8-16,4 3-9 0,0 7 0 15,2 7-3-15,5-7-2 0,0 10 4 16,2-6 4-16,3-5 4 16,1-7-7 30,-2-3-9-46,2-3 1 0,1-6-5 0,-1-4-3 16,0-9-4-16,1-8 0 0,-3-5 0 0,-2-9-4 31,2-3-18-31,-3-3-22 0,0 0-37 0,0-7 7 0,-1-10-28 0,0-3-49 0,-7-7-44 0,-5-4-68 0,-4-2-91 0</inkml:trace>
  <inkml:trace contextRef="#ctx0" brushRef="#br0" timeOffset="8800.4488">16274 1826 633 0,'0'0'0'0,"0"0"58"0,0 0 11 0,0 0 0 0,0 0-5 0,0 0-1 0,0 0 4 0,0 0-19 16,0 0-15-16,232 10-13 0,-208-4-6 16,-3-2-6-16,-1 1 6 0,-4 2 10 15,-2 2-6-15,-4 3 1 0,-1 5 3 16,0 2 2-16,-4-1 0 16,0 3-2-16,-2-2-3 0,-2-1-6 15,3-1-2-15,-4-5-6 0,3-4-6 16,-1-2 2-16,0-2 0 0,-1-4-30 15,3 0-21-15,0-5-20 0,-2-5-57 16,2-1-38 0,-2-3-49-16,-2-2-125 0,0-5 50 0</inkml:trace>
  <inkml:trace contextRef="#ctx0" brushRef="#br0" timeOffset="8918.2569">16691 1790 1048 0,'0'0'0'0,"0"0"242"0,0 0-214 0,0 0-25 0,0 0-4 0,0 0 2 0,0 0-2 15,0 0-130-15,41 23 0 0,-32-9-24 16,-1-3-116-16,4 2-47 16</inkml:trace>
  <inkml:trace contextRef="#ctx0" brushRef="#br0" timeOffset="9568.7332">16944 1846 772 0,'0'0'0'0,"0"0"227"0,0 0-143 0,0 0-30 0,0 0-1 15,0 0-1-15,0 0-13 0,0 0-26 16,-18 21 1-16,3-5-3 0,3 1 1 16,-1 4 0-16,5-1-5 15,-1 2 1-15,6 0 2 47,1 0-3-47,2 1-5 0,3-5 8 0,3 0 0 0,5-7-7 0,3 0 4 0,-1-3-3 31,6-5-3-31,-2-3 7 0,3-1-3 0,0-8-5 16,0-5 0-16,-1 0 5 0,0-3-20 0,0-1 7 0,-2 0-1 0,-3 0 2 0,1-1 10 16,-7 3-3 31,-1-1 0-47,-7 0 0 0,-1 2 4 0,-10-1-5 0,-6 5-12 46,2 3-3-46,-1 7-16 0,1 1 3 0,1 1-11 0,4 5 6 0,0 0 27 0,6 1 7 0,3-1 0 0,1-1-3 0,5-1 12 0,6-4 4 79,5 0 5-79,3 0-8 31,3 0-8-31,0 0 2 0,1 0-3 0,-2 4-2 0,-4 2 2 0,1 3 5 0,-7 2 2 0,1 2 2 0,-5 2-2 15,-5-1 9-15,-2 3 10 0,0-3-3 0,-1-1-3 0,-1-2-4 0,-3-2-9 0,4-2-7 0,0-4 5 0,1-1-4 0,0-2-2 0,1 0 0 0,6-4 0 0,3-5-11 0,5-3 7 16,2 3-9-16,4-3-1 47,0 3 14-47,1 3 0 0,3 4 0 31,-4 2 1-15,-1 1 16-16,-6 9-3 0,-3 2 5 0,-2 1 7 0,0 2-1 0,-1 1-4 0,-1-2-8 0,4 1-4 0,-1-2-5 0,-1-1-1 0,-1-2-4 0,-2-1-20 0,-4-2-34 31,1-4-55-31,-3 1-32 0,-3 1-67 0,-6-3-166 47,-6 2-175-47</inkml:trace>
  <inkml:trace contextRef="#ctx0" brushRef="#br0" timeOffset="11043.2615">1810 2791 672 0,'0'0'0'0,"0"0"8"0,0 0 41 16,0 0-22-16,0 0-3 15,0 0 30-15,0 0 4 0,0 0-7 16,175 3-7-16,-136-3-5 16,3 0 3-16,8 1 6 0,2-1-17 0,6 0-12 15,-1 0-3-15,3 0 4 16,4 0-5-16,4-1-5 0,7-2-1 16,4-3-4-16,4-1-4 15,2-2 4-15,2 0-6 0,-1 1 2 16,9 1 1-16,2 1-2 0,5 1 0 0,7 3 0 62,1 2 4-62,5-3 7 0,4 1 4 0,0 1-8 0,-2 1-4 0,0 0 8 32,-5 0-11-32,-2 4 0 0,3 1 0 0,1 1 4 0,-2-1-4 0,6 1 4 0,-1-2-4 0,1 0 0 0,6 2 0 15,-1-3 1-15,7 1-1 0,4 0 12 16,4 2-5-16,0-1-3 0,5 2 3 47,-6 2-4-47,-1 0-2 0,0 1 4 0,-1-1-3 0,0 1-2 0,0 2 0 31,3-6 7-31,0 3-7 16,5-1 0-16,0-2 4 0,-1 0-4 0,4-1 0 0,3-1 7 0,3 2-2 0,0 3 1 0,-1-1-1 0,-7 0-3 15,3 1 5-15,-4-2-5 16,-1 0-3-16,1 1 2 0,0-5 1 47,3 4-3-47,1-4 2 0,-4 0 1 0,0-2-3 31,4 1 2-31,0-1-1 0,2 1 0 0,2-2 0 0,-2 0 7 0,0-3-6 0,-1 1 4 0,-1 1-5 16,1-2 0-16,0 3 0 0,-1-2 3 0,-3 0-6 0,-2-1 4 15,-10-2 2-15,2 5-6 0,-2 0 3 47,-2 0 2-47,5 0-4 31,2 0 4-31,1 0 0 0,-2 2-3 16,-4-2 2-16,-4 0 0 0,-2 0-2 0,-1-2 1 0,-2-2-1 0,1 1 0 0,3 3 2 0,-4-3 1 0,-3-2-3 0,-4 4 2 0,-5-5-1 0,1 5 0 0,0 1 0 62,-1-3 0-46,1 0-2-16,7 3 4 0,-11 0-1 0,0-4-1 0,-3 1 0 0,-6-8 1 0,4 10-2 31,-4-3 0-31,1 3 2 0,-3 0-2 0,-1 0 1 0,-2-1 0 0,-4 1 0 0,-3 1 1 0,-3 0-1 0,-2 4 0 0,-3-1 0 0,-1 1 0 0,0 2 0 16,1 0 0-16,-1-3 1 62,0 0-2-62,1 0 1 0,-1-2 0 0,0 1 0 0,-1 1 0 0,-1 0 1 32,-1-1-2-32,2 1 2 0,-3 0-1 0,3 2 0 15,-3-1 0-15,-1 0 1 0,2-2-1 0,-3 1 0 0,-3-2 1 0,1-1-2 0,-4 0 1 0,-2 0 0 0,-3 0 0 0,-4-2 0 16,-6 0 0-16,-7 0-2 47,-6 1 4-47,-6 1-1 0,-6 0-1 0,-1 2-2 47,-7 3 0-47,-5 0-73 0,-4 1-18 0,-7-3-73 0,-2 4-140 0,-9-3-247 0</inkml:trace>
  <inkml:trace contextRef="#ctx0" brushRef="#br0" timeOffset="14186.4543">1736 4315 693 0,'0'0'0'0,"0"0"66"0,0 0 1 0,0 0 6 0,0 0-1 0,0 0-28 15,0 0-22-15,0 0 12 16,0 0 18-16,-16 98 15 0,8-52-44 16,-3 2-8-16,-7 4-3 15,-1-2-2-15,-1 1-5 0,-1-5-1 16,4-5 4-16,3-6-2 0,4-6 1 15,2-2-3-15,5-6-2 0,3-2-2 16,1-3 0-16,12-1 0 0,4-1 8 16,6-1 1-16,9-2 9 31,10-4 7-31,8-2-4 0,6-4 0 0,-2-1-15 16,-1 0-1-16,-6-1-3 0,-5-4-2 0,-1 3 0 15,-3-5 2-15,-4 1-2 0,-3-1-52 0,-9 2-20 47,-4 1-70-47,-10-1-20 0,-7-2-19 0,-5 1-145 0</inkml:trace>
  <inkml:trace contextRef="#ctx0" brushRef="#br0" timeOffset="14340.7444">2176 4744 665 0,'0'0'0'0,"0"0"239"0,0 0-106 0,0 0-1 0,0 0-18 0,0 0-17 0,0 0-24 0,0 0-31 0,0 0-21 0,19 304-15 16,-41-271 0-16,2-5-4 0,3-3-4 15,4-5-42-15,5-1-42 16,1 0-99-16,1 0-60 0,1-2-146 16</inkml:trace>
  <inkml:trace contextRef="#ctx0" brushRef="#br0" timeOffset="14918.8025">3959 4853 785 0,'0'0'0'0,"0"0"130"0,0 0-32 0,0 0-34 0,0 0 0 16,0 0-17-16,0 0-5 15,0 0 2-15,0 0-5 0,-219 1-5 16,192 21-10-16,-1 5-13 16,1 5-4-16,3 6-6 0,2 6 1 0,7 2-3 15,3-2-1-15,9-3 3 0,3-10 0 16,1-7-2-16,10-9-2 16,2-5 3-16,6-7 8 15,2-5 1-15,7-10-1 0,0-4-3 16,4-5 3-16,0 4-4 62,0 2-5-62,-2 8 2 0,-2 7 12 0,0 3-1 0,-2 9 5 32,-1 6-2-32,-3 0-6 0,-4 1-4 0,1-2-2 0,-2-6-4 0,0-2 2 0,1-7-2 0,-1-2-17 0,2-5 8 0,-2-6-10 0,1-6-29 0,0-2-25 15,-2-6-24-15,0 0-67 0,2-6-7 0,1-2-38 63,-2-6-225-63</inkml:trace>
  <inkml:trace contextRef="#ctx0" brushRef="#br0" timeOffset="15348.6874">4446 4354 806 0,'0'0'0'0,"0"0"257"0,0 0-148 0,0 0-58 0,0 0-36 0,0 0 14 0,0 0-5 0,0 0 2 0,-25 282 1 0,22-205-3 0,3 2-2 0,5-5-5 0,6-4 0 0,1-3-2 0,2-11-5 0,3-6-7 0,-1-12 1 0,2-12-4 15,-2-8 0-15,2-7 0 16,-4-10 0-16,2-1 0 0,1-4-16 0,0-11-2 0,3-3-13 47,1-12-2-47,1-2-13 0,2-6 12 0,4-5 14 31,-1-8-8-31,6-10-11 16,2-2 17-16,6-7 4 0,-3-4 5 0,-3-1-7 0,-5 1 7 0,-8 4 9 0,-9 11 6 0,-3 11 1 0,-4 13 28 0,-1 15 13 15,-4 8 13 32,-1 12 17-31,0 5-16-16,-1 17-32 0,-7 16-20 0,-5 18 9 0,-1 15 0 0,-3 7 1 0,6 4-1 0,7 2-5 31,4-3-8-31,1-8 1 0,7-7-2 0,4-9-2 0,5-7-51 0,3-10-33 0,3-6-52 0,5-8-28 0,1-4-53 0,5-8-200 16</inkml:trace>
  <inkml:trace contextRef="#ctx0" brushRef="#br0" timeOffset="16479.6324">7890 4549 489 0,'0'0'0'16,"0"0"180"-16,0 0-87 15,0 0-24-15,0 0-23 16,0 0 9-16,0 0 5 0,0 0-11 16,0 0-9-16,16-98 1 0,-5 92-2 0,6 3-1 15,5 2-2-15,3 1-4 0,4 2-3 16,-1 3-2-16,1 3-4 16,-2 0-7-16,0 3-6 15,-6 0 0-15,-3 1-1 0,-5 1 1 16,-4 4 0-16,-6 0 2 0,-3 2-1 0,-1 1 2 15,-10 3-2-15,-2 1-4 16,-5 4 0-16,0-1-2 63,-3-2-5-63,-1 5 0 0,1-2 4 0,0 1-5 0,3 4 0 0,4 0 0 31,2 1-3-31,0-4 5 0,2 1-1 0,4-4 0 0,-1-3-2 0,4-2 1 0,3-1-4 15,7-3 4-15,4-3 0 0,4-1-2 0,2-1 5 0,2-7-1 0,2-2-2 0,5-2 2 16,1-2-1 31,1-9 1-47,3-6 3 0,0-4-2 0,4-4-2 0,3-7 0 31,1-1 5-31,0-8-6 16,-2 0 2-16,-2-2 2 0,-2-4-5 15,-2 2 4-15,-4-6-1 0,-1 0 0 0,0-2 2 63,-7 0-1-63,-2 5-2 0,-4 2 0 0,-2 10 3 0,-3 12-4 0,-4 7 2 0,-1 9 0 0,-3 5 0 31,-1 2 5-31,-4 15-9 0,-5 11-4 16,-2 13 7-16,1 8 0 0,0 10-3 0,1 1 4 0,5 1-1 0,2 0 0 62,3-4-1-62,1-4 1 0,5-5 0 0,5-5 0 0,1-5 0 0,-1-4 0 0,6-6-9 32,-2-3-40-17,3-8-66-15,3-3-25 0,-3-4-65 0,3-5-87 0,-3-3-174 0</inkml:trace>
  <inkml:trace contextRef="#ctx0" brushRef="#br0" timeOffset="17058.6215">9022 5295 592 0,'0'0'0'0,"0"0"139"0,0 0-45 0,0 0-16 16,0 0-1-16,0 0 0 0,0 0 15 15,0 0 6-15,39 0-30 0,-33-17-14 16,2-1-6-16,0-6-13 15,0 1-11-15,3-8 0 0,2-3 3 16,0-4-3-16,3-4-7 0,-3 0-3 16,2-6-9-16,0-1-4 0,-1-1 2 15,-2 0-1-15,1 1-2 32,-2 4 0-32,-1 5 4 0,3 4-4 0,-3 3 0 0,0 8 2 0,-2 4-3 15,0 6 2-15,-1 7-1 63,-4 2 0-63,-1 4-3 0,0 2 3 0,2 6-15 0,0 6 10 0,1 7 7 0,-2 8-4 0,1 7 4 0,1 5 4 31,0 6-8-31,0 3 4 0,-1 0 2 0,-1 0-6 0,2-3 4 0,-2-2 0 0,2-2-3 0,1-2 2 0,-1-1 0 16,3-5-1-16,0-2 0 15,-3-6 3-15,3-3 4 0,1-5 5 47,0-4-4-31,0-4-7-16,3-8 7 0,-1-1-1 0,1-9 3 0,4-4 6 0,-2-8-5 31,5-4-1-31,1-8 2 0,-1-3 3 0,4-8-4 0,1-4-1 0,3-10-1 0,1-5-2 0,2-5 0 0,-3-1-5 0,3 6-3 16,-6 4 2-16,-3 9 2 0,-6 9-3 15,-4 9 0 32,-2 8-2-47,-4 7-47 0,0 5-11 0,-3 7-47 0,-2 4-73 0,0 1-62 0,-2 4-145 0</inkml:trace>
  <inkml:trace contextRef="#ctx0" brushRef="#br0" timeOffset="17596.6558">10639 4434 652 0,'0'0'0'0,"0"0"130"0,0 0-39 16,0 0-20-16,0 0-18 15,0 0 6-15,0 0-9 0,0 0 0 0,0 0 19 16,-15 192-12-16,14-140-1 15,-4 1 4-15,3 2-19 0,-1 1-13 16,-5-3 9-16,0-2-2 16,2-6-9-16,0-6-9 0,2-2-9 15,-2-7-5-15,5-5-2 16,0-5 1 15,1-3-1-31,0-4-2 0,5-1 2 0,-1-4 0 0,0 1-2 0,2-3-26 0,-2-2-20 31,2 0-23-31,-2-4 9 0,3 0-18 0,-4-2-15 0,0-7-14 0,1 2-36 0,-1-4-40 16,1 1-43-16,1-2-123 16</inkml:trace>
  <inkml:trace contextRef="#ctx0" brushRef="#br0" timeOffset="18008.9734">11066 4555 699 0,'0'0'0'0,"0"0"151"0,0 0-43 0,0 0-21 16,0 0-27-16,0 0-20 0,0 0-19 15,0 0 20-15,0 0 18 16,61 58-11-16,-33-29 0 0,0 3 1 16,4 4-9-16,5 1-9 15,-1-3-7-15,-2 0 7 0,1-2-2 16,-6-4 2-16,-1-1-11 0,-2-2-9 15,-2-3-8-15,-2 0 2 16,-6-4-3-16,0-1-1 0,-5 0 3 16,-1-2-8-16,-3-5-15 0,0-1-1 15,-3-3-23-15,1-3-37 0,-1-1 11 0,0-2-23 16,-1-1-32-16,0-6-13 16,1-4-28-16,0-2-50 0,-2 0-61 46,-2-3-26-46</inkml:trace>
  <inkml:trace contextRef="#ctx0" brushRef="#br0" timeOffset="18218.4712">11588 4591 931 0,'0'0'0'15,"0"0"110"-15,0 0-51 0,0 0-4 0,0 0 6 16,0 0 5-16,0 0 2 15,0 0 5-15,0 0-29 16,-298 310-21-16,258-268-19 0,0 0 1 16,4-4-5-16,5-7 0 0,6-3-71 15,8-6-23-15,7-1-76 0,1-4-60 16,3-4-118-16</inkml:trace>
  <inkml:trace contextRef="#ctx0" brushRef="#br0" timeOffset="19692.4824">13871 5366 458 0,'0'0'0'0,"0"0"158"16,0 0-30-16,0 0-15 15,0 0-9-15,0 0 5 16,0 0-5-16,0 0-9 0,75-5-18 16,-67-22-20-16,1-5-11 0,-1-10-6 15,0-4-14-15,-3-7-11 0,2-5-4 16,-3-3-6-16,-1-8-4 16,-3-3 5-16,0-5-5 0,-4 0-2 15,3 7 2-15,1 9-1 31,2 6 0-31,7 11 0 0,1 11 1 0,2 8-5 0,6 4 4 0,2 2 0 0,8 3-7 16,6-1 7-16,4 7 0 63,7 3 2-63,4 4 3 0,2 3-4 0,-4 1-2 0,-2 7 2 0,-6 3-2 31,-8 1-12-31,-6 0-19 0,-8 5-2 0,-5 1-23 0,-7 0-24 0,-5 1-45 0,-1 2-79 15,-12-2-28-15,-4-2-228 0</inkml:trace>
  <inkml:trace contextRef="#ctx0" brushRef="#br0" timeOffset="19850.0822">14088 4781 936 0,'0'0'0'0,"0"0"81"0,0 0 71 0,0 0-58 0,0 0-19 16,0 0-17-16,0 0-19 0,0 0-17 16,0 0-10-16,359-31-7 0,-317 28-6 15,-4 1 2-15,-8 2-2 16,-6 0-83-16,-8 5-5 0,-7 4-48 16,-8-4-117-16,-1 4-76 0</inkml:trace>
  <inkml:trace contextRef="#ctx0" brushRef="#br0" timeOffset="20318.5805">14838 4836 902 0,'0'0'0'0,"0"0"76"0,0 0 5 0,0 0-17 0,0 0 0 0,0 0-4 16,0 0-8 0,0 0-1-16,27 215-8 0,-25-177-3 15,-1-1-6-15,3-4-6 0,0-3-7 0,-4-6-13 16,4-5-2-16,0-6 1 16,-3-5-6-16,1-4-2 0,-2-1 2 0,2-3-3 15,0 0-51 1,-2-4 7-16,2-5-28 0,-2-6-71 0,0-6-36 15,0-1-34-15,-6-6-227 16</inkml:trace>
  <inkml:trace contextRef="#ctx0" brushRef="#br0" timeOffset="20450.5442">14911 4525 998 0,'0'0'0'0,"0"0"21"0,0 0-25 15,0 0 8-15,0 0 10 0,0 0-9 16,0 0-5-16,0 0 0 0,0 0-168 16,11 219-47-16,-3-203-175 0</inkml:trace>
  <inkml:trace contextRef="#ctx0" brushRef="#br0" timeOffset="20960.9271">15466 4191 872 0,'0'0'0'0,"0"0"173"0,0 0-89 16,0 0-47-16,0 0-8 0,0 0 15 16,0 0 2-16,0 0 0 0,0 0-5 15,-15 230-3-15,5-161-8 0,-2 4-14 16,1 0-7-16,-1 0 0 15,3-4-4-15,5-4-4 0,0-7 5 16,4-8-3 15,3-9 1-31,4-6-2 0,3-3-1 0,6-6 1 32,-1-2 4-17,1-5-1-15,3-5-2 0,3-2 5 0,1-3-5 0,1-5-4 0,5-3 2 0,-4-2 6 0,5-10-5 0,0-1 3 0,2-6-4 0,1-1-2 16,-1-2-10-16,-5-2 9 62,-2 1 1-62,-3-2 2 0,-7-1 3 0,-6 1-1 0,-4-3 3 0,-5 2-4 32,-8 1-2-32,-7 4 0 0,-3 5 6 0,-5 6-7 0,-5 9 2 0,-1 2 5 0,-4 12-2 0,1 3 4 15,7 2-4-15,4 2-6 0,9 4 4 63,9 1-3-63,3 0-2 0,3 0 5 0,8-1-4 0,5-3-14 0,0-1-24 0,4-3-14 0,1-2-44 31,0-4-12-31,4-1-48 16,6-1-65-16,6-5 28 0,7-3-108 0</inkml:trace>
  <inkml:trace contextRef="#ctx0" brushRef="#br0" timeOffset="30505.2664">18036 4778 750 0,'0'0'0'0,"0"0"125"16,0 0-70-16,0 0-26 16,0 0 9-16,0 0 14 0,0 0-9 0,0 0-12 15,-94-14-5 1,78 14 1-16,-2 2 2 0,2 2 3 15,1 3-6-15,-2-2-8 0,3 4 1 16,5-4 3-16,1 2-5 0,6 1-6 16,2-1-5-16,5 4-7 0,7 1 1 0,10 4 0 15,1-1 7-15,3-1-6 16,2 3 2-16,-2-3-1 0,0 1-3 16,-3 0 2-16,-5-3 13 31,-7 2-3-31,-4-1 7 0,-5-1 0 0,-2 0 7 15,0-2 3-15,-4-3 5 0,-5-3 14 0,-4 1-3 16,-4 1-13-16,-6-3-6 0,-8 1 1 63,1-1-9-63,-1-2-11 0,1 0 0 0,2-1-5 0,5 0-2 31,0 0 2-31,3 0-2 0,5 0-25 0,0 0-10 0,4-2-22 0,6-1-42 0,-2 1 8 0,6-3-38 0,1 2-89 0,7-2-11 0,6-5-79 0</inkml:trace>
  <inkml:trace contextRef="#ctx0" brushRef="#br0" timeOffset="30826.2928">18364 4721 741 0,'0'0'0'16,"0"0"234"-16,0 0-138 16,0 0-37-16,0 0-12 0,0 0 3 0,0 0 3 15,0 0 3-15,0 0-13 0,29 107-5 16,-15-79-1-16,2 2-6 16,1 0-3-16,-2-4-2 15,-1 0-11-15,1-5-8 0,-3 0-4 16,-2-4 1-16,-2-2-3 0,0-5-2 15,-2-2-16-15,0-3-27 0,-1-2-15 16,1-1 2-16,-1-2-21 0,2-4-35 16,1-5-28-16,2-6-23 0,2-1-42 15,-1-4-6-15,0-1-46 16</inkml:trace>
  <inkml:trace contextRef="#ctx0" brushRef="#br0" timeOffset="31016.8052">18674 4881 574 0,'0'0'0'16,"0"0"288"-16,0 0-174 15,0 0-8-15,0 0-4 0,0 0-27 16,0 0-12-16,0 0 6 0,-62 157-4 16,37-118-7-16,-5 3-3 0,-5 5-27 0,-3 2-11 15,-2-1-9-15,-2-1-2 16,1-3-4-16,5-6-3 0,6-3 2 16,3-8 0-16,8-2-23 15,5-4-25-15,3-11-34 0,8-1-31 16,3-5-28-16,0-4-55 0,7-1-74 15,1-11-189-15</inkml:trace>
  <inkml:trace contextRef="#ctx0" brushRef="#br0" timeOffset="31473.1813">19196 4811 855 0,'0'0'0'0,"0"0"153"0,0 0-45 0,0 0-24 0,0 0-36 0,0 0-14 15,0 0 9-15,0 0-9 16,0 0-7-16,-203-10-7 0,200 22-11 16,3 6-7-16,4 2 0 0,9 4 7 0,3 1 1 15,6-3 1 1,3 2-2-16,4-3-6 0,0 1-1 0,0-2 3 15,-3-1-1-15,-4-2 10 16,-7-2 4-16,-1-2-7 0,-6-2-3 16,-3 0 1-16,-4-3 0 15,-1-1 4-15,-10-1 9 47,-3 1-1-47,-6-1-1 0,-6 3-6 0,-4 1-9 16,-4-4-2 15,-5 1 1-31,-1-4-3 0,0-3-2 0,2 0-23 0,5-3-24 0,8-5-32 0,9 0-2 0,3-6-39 16,8-1-60-16,4-6-14 0,4-4-72 0,9-6-352 62</inkml:trace>
  <inkml:trace contextRef="#ctx0" brushRef="#br0" timeOffset="31759.5679">19971 4113 855 0,'0'0'0'0,"0"0"134"0,0 0-66 16,0 0-22-16,0 0 6 15,0 0 19-15,0 0-21 0,0 0-7 16,-43 247-8-16,34-179-18 0,2-1-10 16,1 1-3-16,3-3 3 0,2-2-3 15,1-1 1-15,0-2 2 0,0-6-4 31,0 0 2-31,0-4 1 0,0-7-4 0,0-3-2 0,0-5 0 16,0-7 4-16,2-7-3 0,0-7 0 16,1-6-2 31,4-5-65-47,-3-3 16 0,2-3-4 0,-4-8-53 0,-1-2-28 0,-1-4-17 0,-2-5-44 46,-9-2 31-46,-3-3-66 0</inkml:trace>
  <inkml:trace contextRef="#ctx0" brushRef="#br0" timeOffset="32113.884">19689 4818 646 0,'0'0'0'0,"0"0"144"0,0 0-50 16,0 0-25-16,0 0-11 0,0 0-3 15,0 0-12-15,0 0 0 16,0 0-12-16,241 9-9 0,-191-7-1 16,-3 1 1-16,-1-1 1 0,-2 0-1 15,0 1 4-15,-3-3 1 0,-1 0-9 16,-5-1-10-16,-2-6-3 15,-8 3-2-15,-1-1-2 16,-5 1 3-16,-8 3-1 0,-6 0 9 47,-1 0 17-47,-4 1 2 0,-6 0 23 0,-5 0-19 0,-4 2-29 47,-6 5-5-47,-3 3 2 0,-1 2-3 0,3 1 0 0,3 3 0 0,5-2-1 0,6 3-3 0,0 1 6 0,5 1 0 0,3 1 2 0,3-1 12 0,8 2 8 0,7-4 1 15,1-2-3-15,6-1-3 16,0-2-9-16,5-2-2 0,-3-3-3 47,-1-3-2-47,1-1 0 31,-3-3-6-31,1 0-16 0,-4 0-13 0,-2 0-40 0,-5-1-46 0,-2-4-9 0,0 0-54 0,-4-3-107 16,-2-1-97-16</inkml:trace>
  <inkml:trace contextRef="#ctx0" brushRef="#br0" timeOffset="32283.7449">20569 4889 923 0,'0'0'0'0,"0"0"221"0,0 0-105 0,0 0-45 16,0 0-18-16,0 0-15 0,0 0-21 16,0 0-11-16,0 0-5 15,-179 68 2-15,165-49-6 0,1 0-30 16,5-3-11-16,5 2-20 0,3-5-35 15,2-2-24-15,7-5-39 0,4-4-82 16,2-2-151-16</inkml:trace>
  <inkml:trace contextRef="#ctx0" brushRef="#br0" timeOffset="32822.6231">20995 4989 530 0,'0'0'0'0,"0"0"275"0,0 0-151 0,0 0-36 0,0 0-21 0,0 0 15 0,0 0-11 0,0 0-24 16,-50 103 1-16,41-94 3 16,4-1-17-16,3-4-20 0,-1-4-7 15,3 0 2-15,5 0-4 0,2-7 14 16,6-1-13-16,3-4-4 0,3 2-2 15,3-3 0-15,3-1 3 0,0 3-2 16,6-1 3-16,-1 0-4 0,2 4 0 16,1 3 0-16,-5 2 0 31,-3 3 0-31,-9 0-3 0,-5 5 3 0,-4 3 0 0,-7 8 11 0,-1-1 2 16,-10 3 2-16,-1 0 4 0,-2-1-9 15,3-1 4-15,2-2 1 47,3-3-9-47,2-5-1 0,2-3-1 0,2-3-1 0,0-1 3 0,1-5 4 0,8-4-7 0,2-2-4 0,5-4 2 16,-1 1-2-1,4 0 0-15,0 2 2 16,-2 1-2-16,5 2-3 0,-1 3 5 0,-3 2-2 0,0 5-5 16,-6 0 6-1,-1 0 0-15,-3 6-8 0,-2 4 10 0,0-1 2 47,-2 2 2-47,-3 2 2 0,1-3-5 0,0 3-4 0,-2-5 2 0,1 0 4 0,2-3-7 31,0-1-29-31,3-1-37 0,0-1-13 0,3 1-9 0,2-3-10 0,3 0-72 0,4 0-36 0,-3 0-87 16</inkml:trace>
  <inkml:trace contextRef="#ctx0" brushRef="#br0" timeOffset="33259.4247">22059 4859 581 0,'0'0'0'0,"0"0"210"0,0 0-104 0,0 0-8 0,0 0-17 0,0 0-23 15,0 0-5 1,0 0-8-16,0 0-1 0,-89-27 18 0,71 33-9 15,1-1-11-15,1 2 1 16,-1 3-2-16,2-1-14 0,3 3-9 16,6-1-4-16,1 0-5 0,5 2-4 15,3-2-5-15,7 2 0 16,5 1 4-16,1 4 2 0,3-1-7 16,-2-2 2-16,1 3 3 0,1-4-3 31,-4 1-2-31,0-3 2 0,-4-1 0 31,-3-3-1-31,-2 1 2 0,-3-3-3 0,-3 0 2 0,0 0 4 0,-7-4-1 0,-1 0 0 0,-5-1-8 63,1 1-57-48,-3-1-32-15,-1-1 12 0,1 0-37 0,-4 0-71 0,1-3-23 0,-5-2-90 31</inkml:trace>
  <inkml:trace contextRef="#ctx0" brushRef="#br0" timeOffset="35855.0761">24889 4842 746 0,'0'0'0'0,"0"0"205"0,0 0-85 15,0 0-18-15,0 0-46 16,0 0-17-16,0 0-9 16,0 0-13-16,-60-57-7 0,45 57-3 0,-2 3 3 15,-1 4 4-15,-1 2 3 16,-2 3-3-16,0 6-3 0,-8 1-1 15,1 4 6-15,-1 3-5 0,0 2-1 16,2 2-2-16,3 1-4 0,6 1-4 16,4-4 0-16,6-2 6 31,4-5-5-31,4 0-1 0,4-4 0 0,7-2-1 0,5-2 1 0,4-4 7 16,2-3-5-16,0-6 2 0,1 0 1 62,-5-3-3-62,2-5 5 0,1 0 2 0,-2-5 4 0,0-5-4 31,-1-2-4-31,4-3-3 16,-1-2 2-16,-1 2-2 0,-3-4-1 0,-3 4 3 0,-3-4 0 0,-4 5-2 0,-4 7 3 0,-2 2 0 0,-1 9 11 0,0 2 4 0,0 1-9 0,0 1-10 0,-1 2 1 16,0 6-3-16,-1 2 2 0,1 4 4 62,1 1-3-62,0 2 0 0,5-1 7 0,5 4-1 0,2-3 3 0,1-1 10 31,3-1-1-31,-3-3-3 0,0 0-4 0,0-2-6 0,4-3-6 0,-3-4 4 0,-1 0-3 0,-1-1-2 0,-1-2 0 0,-1 0 0 16,-1-5-117-16,0-3 34 0,-1-4-4 62,1-3-35-62,-1-3-7 32,-2-4-5-32,1-3-26 0,3-1 15 31,0 3 7-31,0 3 96 0,1 2 44 0,-3 8 7 62,0 0 44-62,2 4 43 0,-1 2 0 0,-2 1-1 0,2 3-21 0,2 0-5 32,-1 10 11-32,2 5-11 0,2 5-12 0,-3 4 11 0,1 2-14 0,-4 1-11 0,-2 0-2 0,-4 1 3 0,-2-5 5 0,0 2-10 0,-6-5-14 0,2-2-12 0,-3-5-8 0,1-3 2 0,1-2-4 0,2-4 1 0,0-3 1 0,0-1 0 15,1-3 2-15,2-5-5 0,1-7-4 0,6-2-37 0,8 0 32 16,4-2 3-16,2 3 0 0,5 2 3 0,2 2 1 0,2 2 0 0,1 3-4 47,2 2 4-47,-2 1-85 0,2 2 17 0,-2 1-7 0,3 0-25 0,-1-2 13 0,6-3 0 31,-2-1 17-31,2 0 39 16,-1-5 24-16,-4-1 7 0,-6 0 0 0,-4-1 31 0,-3-2 17 0,-8 3 9 0,-3 1 2 0,-4 2 9 0,-5 1 1 15,-1 2 4-15,0 2-5 0,-7 1-18 47,-1 2-19-47,-8 1-13 47,-1 2-7-47,-5 8-5 0,-3 6-4 0,-1 1 5 16,5 5-2-16,6-2-3 0,4 6-1 0,4-3-1 62,7 1 0-62,4 0 0 0,8-1 5 0,4 1 0 0,5-3 7 0,6-2-4 31,-1-2-5-31,0 0 1 0,-1-5-2 0,-2-2-2 16,-1-4 0 0,0-5-36 46,1 0-40-62,-1-2-14 0,0-9-31 0,0-1-68 0,-1-1-12 0,0-4 54 31,-5 2-32-31,0-3 16 0,-4-2 16 0,-7 2 51 0,1 0 67 0,-4 4 58 0,-2 3 189 0,0 3-6 0,-1 3-41 0,-5 1-14 0,0 1-27 0,-4-2-26 0,-4 5-19 0,-6 0-17 0,-4 5-9 0,-5 4-7 0,1 8-13 0,-4-1-12 0,1 2-15 0,1 2-7 0,3-2-5 32,5 0 0-32,0 0-75 0,7-1-25 0,1-2-94 62,3-5-78-62,3-1-170 0</inkml:trace>
  <inkml:trace contextRef="#ctx0" brushRef="#br0" timeOffset="36409.0384">27964 4757 211 0,'0'0'0'0,"0"0"80"0,0 0 74 16,0 0-21-16,0 0-8 15,0 0-2-15,0 0-40 0,0 0-14 0,-55 56-14 16,43-40-8-16,-3 3-2 0,0 0-6 16,1 5-8-16,2-1-3 15,4 4 6-15,-2 2-2 0,5-4 5 16,2 3 6-16,3-3-18 0,0 0 2 15,6-5-7-15,2-2-8 16,7-3-2-16,4-5-3 0,4-2 2 31,5-7-3-15,4-1-3 0,2-4 8-16,-5-6-1 0,0-4 9 15,-2 1 1-15,-5-1-5 0,-3 0 1 0,-4-3-2 0,-2-1 0 16,-3-1 4-16,-3-2-3 0,-3-1-4 0,-4 2-3 0,-2-4-3 47,-10-1-3-47,-6 3-1 0,-4 6-2 0,-2 5-1 0,-2 7-3 0,-3 4 3 31,0 7-3-15,4 5-14-16,3 3-4 0,6 0-22 0,3 0-25 0,6-2 12 15,7-2-26-15,2-2-52 0,11 0-24 0,2-1-17 0,5-6-168 0</inkml:trace>
  <inkml:trace contextRef="#ctx0" brushRef="#br0" timeOffset="36662.1897">28439 4946 935 0,'0'0'0'0,"0"0"124"0,0 0-56 0,0 0-2 0,0 0-6 15,0 0-19-15,0 0-1 0,0 0-10 16,0 0-7-16,-1 164-5 0,-4-151-1 15,-2 0-3-15,3-4 2 0,-2-6 5 16,3 0-3-16,1-3-8 0,0 0 5 16,2-6-2-16,0-7-8 0,4-2-7 15,9-1 4-15,6-4 2 16,3 0-1-16,10 0-1 0,4-2-2 16,3 1 0-16,2 4 0 46,2 3-1-46,-5 3-36 0,1 4-47 0,-1 1-35 0,-3 3-66 0,2 1-15 0,-2 0-110 0</inkml:trace>
  <inkml:trace contextRef="#ctx0" brushRef="#br0" timeOffset="37317.0211">29500 4821 644 0,'0'0'0'0,"0"0"172"16,0 0-45-16,0 0-11 15,0 0-25-15,0 0-19 0,0 0-23 16,0 0-13-16,-37 5 2 0,15 3-7 16,-2 3-3-16,-4 3 3 0,-2 2-4 0,-4 1-6 15,-3 5-2-15,-3 0-10 16,0 2-3-16,3 2-4 16,6-1 2-16,7-2 2 0,9-4 0 15,4-2-6-15,8-6 0 0,3-2 0 16,3-4-5-16,10-5 7 0,8 0 7 15,7-6-2 17,6-6-1-17,6-2-6-15,0 2 0 0,-1 3 2 0,-5 8-4 16,-7 1 4-16,-3 5 3 16,-1 9 1-16,-2 4 2 15,-3 4-4-15,-5 1-2 0,-5 5 3 0,-6 3 0 0,-2 1-1 0,-1 1 0 0,-10 1-2 0,-7 0-1 16,-7 4 3-16,-5 0-2 0,-6 2-1 0,-4 1 4 47,-5-6-2-47,-3 0-1 0,-3-5 2 0,3-4-3 0,-3-1-1 0,1-7 0 31,5-9 2-31,2 0-10 0,8-8-12 0,10-2-15 16,6-11-1-16,11-6 15 15,8-4-7-15,7-4-5 0,13-5 6 0,4-3-3 16,12-4-18-16,8-2 3 0,6-1 17 47,2 3-8-47,3 1-6 0,-3 3-98 0,-2 5-156 0,-2 2-125 0</inkml:trace>
  <inkml:trace contextRef="#ctx0" brushRef="#br0" timeOffset="37748.9001">29897 4931 555 0,'0'0'0'0,"0"0"74"0,0 0-12 0,0 0 21 0,0 0-32 0,0 0-6 0,0 0 16 0,0 0-18 0,0 0-7 0,-24-28 7 0,11 34 1 0,1 2-1 0,-6 2 1 0,-2 2-7 0,-1 2-7 15,-1 4-1-15,1-1-9 16,-2 1-5-16,0 3-4 16,7-3-1-16,3-2-4 0,9 0 0 15,3-4-1-15,1-4-2 0,1-2-2 16,4 0 3-16,5-5 1 0,0-1 1 15,7-1 4-15,-3-8-1 16,6 0-4-16,0-4-1 0,3 0-3 16,1-3 0-16,-1-1 1 15,-5 1-1 1,2-2 1-16,-4 5 0 0,-2 1-1 0,-7 6-2 0,-1 2 2 0,-4 4 5 16,-1 0-9-16,0 8 3 0,2 2 0 46,0 3 15-46,0 4-6 0,0 0 0 0,4 0 0 0,-1 1-3 0,2-4-2 32,2-1 1-32,-4-3-1 0,1 0-2 0,2-4 0 0,-3-2-3 0,-2-2-13 0,1-1-39 15,1-1-56 1,-1 0-61-16,4 0-89 0,-1-9-42 0,0-1-256 47</inkml:trace>
  <inkml:trace contextRef="#ctx0" brushRef="#br0" timeOffset="38359.2263">30321 4892 948 0,'0'0'0'0,"0"0"138"15,0 0-58-15,0 0-30 0,0 0-2 0,0 0 1 16,0 0-3-16,0 0-9 0,-26 144-1 16,11-119-11-16,2-2-7 15,-7-4-9-15,6 0-1 0,-1-5 0 0,3-2-3 16,5-6-1-16,2-1 0 15,3-5 1-15,2-2 3 16,2-7-12-16,6-4-11 0,7-3 9 16,2-3 3-16,5 0-6 0,3-1 1 15,3 1-3-15,0 5 1 0,4 3 9 47,-2 1-1-47,0 6 0 0,-1-1 2 0,-4 4 0 0,-2 1 0 0,-2 1 0 31,-5 7 3-31,0-1-4 0,-4 6 2 0,-4 2 2 0,-3-1-2 0,-3 2 2 16,2 1 0-16,-2-1-3 0,-2 0 0 16,0 0 9-16,-1 0-7 0,-3-4 3 15,2 1-4-15,2-4-1 0,0-3 0 0,0-3 4 47,1-3-4-47,8-2 0 0,1-3 7 0,4-1-9 0,6-4-3 0,-1 1 2 31,3-2-2-31,-3 0-1 0,1 1 4 0,-2 1 1 16,-1 0 2-16,0 0 0 0,-2 3-2 63,1 0 2-63,1 2 7 0,-6 1-6 0,-2 2 2 0,-4 1 1 0,-4 0-3 0,-1 0 6 0,1 0 9 0,0 4 8 0,0 6 1 0,-1 1-1 0,0 3-2 31,0 2-4-31,0-1-9 0,0 3 2 0,0-2-6 0,0-2-2 15,0 1-1-15,0-6-2 0,0 0 1 0,0-2-4 16,0-7-23 0,0 0-33-16,0 0-18 0,0-7 15 0,0-3-48 47,3-1-33-47,1-6-4 0,-1-1-27 0,3-9-66 0,-2-3-43 0,5-8-75 0</inkml:trace>
  <inkml:trace contextRef="#ctx0" brushRef="#br0" timeOffset="38440.3282">30969 4817 1121 0,'0'0'0'0,"0"0"186"15,0 0-158-15,0 0-19 0,0 0-3 16,0 0-3-16,0 0-3 0,0 0 0 16,0 0-52-16,-14 25-65 0,12-13-96 15,-4 0-137-15</inkml:trace>
  <inkml:trace contextRef="#ctx0" brushRef="#br0" timeOffset="39083.7325">31181 4829 875 0,'0'0'0'0,"0"0"229"0,0 0-136 0,0 0-16 0,0 0-28 0,0 0-17 16,0 0-14-16,0 0-7 15,26-5-6-15,-26 5-4 0,1 0 3 16,2 0-1-16,-2 0 4 0,1 0 5 16,-1 0 2-16,2 3 8 0,-2-1-3 15,5-2-7-15,0 0-1 0,1 2-4 16,3-1 1-16,-3-1-2 16,2 2-4-16,-1-2-1 46,-3 0-1-46,1 2 0 0,-3 0 1 0,4-1-1 0,-1 1 2 0,5-1-1 32,0 0-1-32,5 2 0 0,0-2 2 0,4 2-2 0,-3 1 0 0,4 1 0 0,-5 0 0 0,-3 1 0 0,-2 0 0 15,-4-1 0-15,1-1 0 0,-5-1 0 16,0 0-1-16,-3 1 2 47,0 1 0-47,-4-2-1 0,-2 3 0 0,-5 2 5 15,-2-1-4-15,-5 4 3 16,-2 1-4-16,-3 0 0 0,0 2-1 0,0 2 1 0,-1 1 0 0,-1 1-2 0,1 1 4 0,4 2-2 0,3-1 0 16,8-4-2 31,3 0 2-47,5-1 8 0,1-4-2 0,10 1 1 0,4 0 3 31,4-1 3-31,3-3 14 0,4 3-10 0,1-4-4 0,-1 3-6 0,-1-3-2 0,-2-4-3 0,1 2-2 0,-2-5 0 0,-1 0 0 0,0 0-43 15,-3 0-35 1,-1-3-23-16,-1-2-79 16,-2 0-40-16,-5-3-59 47,-5-1-369-47</inkml:trace>
  <inkml:trace contextRef="#ctx0" brushRef="#br0" timeOffset="39231.5844">31226 4989 932 0,'0'0'0'0,"0"0"3"0,0 0-3 16,0 0 119-16,0 0-63 0,0 0-29 0,0 0-15 15,0 0-8-15,0 0-3 0,275 22-2 16,-244-16-124-16,-1-3-13 16,2-1-56-16,5-2-240 0</inkml:trace>
  <inkml:trace contextRef="#ctx0" brushRef="#br0" timeOffset="39484.3734">32090 4918 1088 0,'0'0'0'0,"0"0"84"0,0 0-52 0,0 0-5 0,0 0 9 0,0 0-3 16,0 0-12-16,0 0-9 0,-173 5-4 15,150 7-1-15,0 6 5 0,2 0 16 16,5 0 21-16,0 0-23 0,6 3 3 15,5-2 4-15,5 1-10 16,4 1-14-16,5-5-6 0,7 3 1 16,0-4 0-16,0-5-3 0,1-1-2 15,-1-3-17-15,-3-3-29 16,4-3-8-16,-1 0-24 16,-3 0-61-16,5-5-61 0,2-1-51 0,1 0-245 15</inkml:trace>
  <inkml:trace contextRef="#ctx0" brushRef="#br0" timeOffset="39659.0132">32195 4997 823 0,'0'0'0'0,"0"0"46"0,0 0-19 0,0 0-11 0,0 0 26 0,0 0 12 0,0 0-4 16,0 0-12-16,0 0-13 0,-169 1 5 15,143 10-7-15,2 3-19 0,6-2-2 16,2 1-4-16,4 3-17 15,0-2-38-15,3 0-76 0,6-3-47 0,2-5-116 16</inkml:trace>
  <inkml:trace contextRef="#ctx0" brushRef="#br0" timeOffset="40335.0284">32586 4998 663 0,'0'0'0'0,"0"0"210"0,0 0-107 15,0 0-43-15,0 0-11 0,0 0-15 16,0 0-8-16,0 0-7 16,0 0-9-16,-176 19 1 15,151-1 9-15,2 2 10 0,1 2 26 16,6-1-7-16,4 1-11 0,6 0-14 15,6-3-9-15,0-3-2 0,10-2 0 16,2-3-4-16,6-6-1 0,3-3 1 16,3-2 0-16,0-6-5 15,2-4-1-15,0-1-1 16,5-5-1-16,2-2-2 0,3-5-2 16,6-2-8-16,-1-2-6 0,5-5 7 0,1-6 0 31,2-8 1-31,-2-7 3 0,-5-8-2 0,-8-5 6 0,-8-5 0 47,-10 0 2-47,-5 4 0 0,-4 9 0 0,-7 7-1 31,-4 13 1-31,-7 9 32 0,0 13-4 0,-4 6-9 0,-4 10-14 0,-3 12-2 0,-4 13 5 0,0 14 3 31,3 11 0-31,7 9-5 0,5 7 0 0,6 1-4 0,5 3-2 0,0-4 0 47,2-5 2-47,4-10-2 0,-2-8-27 0,-3-7 0 0,1-5-43 31,-2-6-36-31,0-3-59 0,-2-8-113 16,-5-4-84-16</inkml:trace>
  <inkml:trace contextRef="#ctx0" brushRef="#br0" timeOffset="42739.1622">2410 7043 521 0,'0'0'0'0,"0"0"102"0,0 0 8 16,0 0-24-16,-8-55-17 0,7 48-2 16,1 2-16-16,0 1-5 15,0 2-1-15,0-1-8 0,0 3-8 0,0 0-3 16,0 0-17-16,3 2-9 15,2 7 0-15,5 2 0 16,-2 7 26-16,1 6-8 0,1 4-3 16,-2 5-2-16,0 0-4 0,1 2-3 15,-3 0-1-15,-2 0 0 0,-3 1-1 16,-1-5-1-16,0 4-3 16,0-7 0-16,-2-3 3 46,2-3-3-46,0-1 0 0,0-8 3 0,0-1-3 0,2-9 0 0,-1-3 0 0,4 0-8 32,1-3 10-32,4-11 2 15,3-1-1-15,0-6 0 0,2 0-3 0,-2 2 0 0,-1 1 0 0,0 4 3 0,-4 2-1 0,1 6 3 63,-2 0-1-63,-1 6-8 0,-1 0 4 0,-2 4 0 0,0 7-8 0,-1 5 7 31,-1 4 2-31,0 2 1 16,-1 1-1-16,0-4-1 0,0 1 0 0,2-4 1 0,4-4-1 0,2-4 0 0,2-6-2 0,5-2 2 0,-1-3 4 0,8-8-1 0,1-4 2 0,2-5-4 0,3-4 2 15</inkml:trace>
  <inkml:trace contextRef="#ctx0" brushRef="#br0" timeOffset="44003.6298">2789 7458 452 0,'0'0'0'0,"0"0"180"16,0 0-94-16,0 0-39 0,0 0 7 15,0 0 1-15,0 0-4 0,0 0-3 16,0 0-18-16,-13 3 4 0,14-3 13 16,5-5 12-16,3-4 2 15,2-4-5-15,7-5-18 0,1-7-4 0,5-2 1 16,3-5-9-16,1-3-6 15,0 4-4-15,-1 0-4 0,-5 5-8 16,-4 3-4-16,-3 5 0 16,-3 4 5-16,-2 2-6 15,-3 5-27-15,0-3-37 0,-3 6-51 0,-1-1-24 0,0 0-46 16,-2 1-96 46,1 2-133-62</inkml:trace>
  <inkml:trace contextRef="#ctx0" brushRef="#br0" timeOffset="44537.8029">3646 7016 670 0,'0'0'0'16,"0"0"171"-16,0 0-62 0,0 0-51 0,0 0-42 15,0 0 14-15,0 0 34 16,0 0 0-16,-12 172-10 0,12-130-7 16,2 2-15-16,1-4-6 0,0 0-14 15,1-6-4-15,1-1-6 0,-2-7-2 16,-2-9 0-16,0-3 3 0,2-6-3 16,0-6 0-16,-1-2-54 15,1-11 17-15,3-10-16 0,2-13-49 16,-2-3-32-16,3-10 49 15,-3-1 13-15,0-9-47 32,1-2 32-32,-3-2-22 0,-4 1 72 15,0 11 41-15,-3 12 71 32,-3 10 119-32,3 9-52 0,-3 5 13 0,3 6-22 0,2 3-57 0,0 3-31 0,-1 1-20 0,2 3-29 0,0 6-3 0,0 7 0 15,6 4-19-15,3 2-37 16,5 5-85-16,1-3-59 0,4-4-91 47</inkml:trace>
  <inkml:trace contextRef="#ctx0" brushRef="#br0" timeOffset="44865.1786">4526 6507 885 0,'0'0'0'0,"0"0"101"0,0 0-70 16,0 0 11-16,0 0 29 0,0 0-25 16,0 0-4-16,0 0 11 15,0 0-15-15,0 435-7 0,2-368-2 16,5-4-9-16,4-7-14 0,0-8-5 15,-1-4 2-15,3-9-3 0,-5-8 0 32,-1-6-10-32,0-10-28 0,-6-6-42 0,3-5-22 0,-4-3 1 0,0-10-13 15,-5-8-50-15,-5-3-66 63,-4-4-45-63</inkml:trace>
  <inkml:trace contextRef="#ctx0" brushRef="#br0" timeOffset="45458.6696">4400 7067 759 0,'0'0'0'0,"0"0"224"0,0 0-221 0,0 0 30 0,0 0 25 0,0 0 8 0,0 0-29 0,0 0-12 0,205 5-7 0,-164-8-11 0,-4-6-2 15,-4-2-10-15,0-7-94 0,-4-6 7 16,0-3-24-16,-1-5-42 16,1-1-28-16,-1-5 36 0,-1-3 3 15,-5-4-19-15,-4-4 65 0,-4-1 86 16,-5-2 17-16,-5 0 72 0,-2 7 104 15,0 9 0-15,0 13 18 32,2 6-16-32,-2 7-51 0,-2 6-28 0,1 4-22 0,2 6-45 0,5 10-3 0,-3 7 30 47,4 13-7-47,-1 6-13 0,-1 9 5 0,0 4-4 31,0 2-9-31,-3 3 10 0,0-3-9 15,-1-3 8-15,-3-3-28 0,0-1-8 0,0-7 2 0,-1-2-6 16,-3-7 3-16,1-7-3 0,1-7-3 0,-2-8 2 0,2-6 4 0,2-3-6 0,-1-3-6 16,1-9-9-16,5-4-6 31,3-3 4-31,4-2 3 0,2 2 6 0,1 2 6 0,1 4 0 0,2 1-2 0,-2 8 2 31,2 1-2-31,-4 1 4 0,3 6 0 0,-3 0 0 31,-1 4 0-31,1-3 2 0,1 2 4 0,0-5-2 0,5-2-1 0,-3-3 1 16,5 0-1-16,0-7 1 0,1-5-1 47,-2-5-4-47,1 1-4 0,-2-1 5 0,-5 2-2 0,-4 5 6 0,-1 4-4 31,-7 4-3-31,2 2 2 0,-1 2-3 0,-1 8 5 0,4 6 0 0,-2 3 19 0,-1 4-11 16,-1 1 2-16,-2-5-5 0,0 1-4 0,1-4 2 0,-1-5-2 15,3-3-1 32,-3-4 0-47,-1-1-38 0,0-2-32 0,0-1-29 0,0 0-10 0,0-6-60 0,0-2-58 0,0-4-121 0</inkml:trace>
  <inkml:trace contextRef="#ctx0" brushRef="#br0" timeOffset="45580.6735">5566 6831 1130 0,'0'0'0'0,"0"0"-56"0,0 0 56 16,0 0 0-16,0 0-101 0,0 0-11 15,0 0 4-15,0 0-58 16,103 92-124-16</inkml:trace>
  <inkml:trace contextRef="#ctx0" brushRef="#br0" timeOffset="46864.6578">9296 7022 554 0,'0'0'0'0,"0"0"117"0,0 0 10 0,0 0-50 15,0 0-9-15,0 0 1 16,0 0-19-16,0 0-21 0,-52-118-5 16,33 118-4-16,-5 2-3 0,-4 7 8 15,-1 7 10-15,-5 4 0 16,0 7-3-16,2 1 2 0,3 7 6 16,4 6-6-16,6 2-10 0,5 1-11 15,5-3 2-15,7-7-2 0,4-4-1 16,10-7-6-1,7-7-3-15,4-9 0 16,5-7 4-16,5-1 1 0,1-15-1 0,4-6 1 0,4-6 9 16,-3-6-3-16,3 5 3 0,-7 2 3 47,-7 8 7-47,-4 13 3 0,-5 6-18 0,2 6-8 31,-1 10 1-31,3 6 2 0,1 0-5 0,-2 1 2 0,1-1-8 15,2-3-54-15,-2-2-63 0,5-5-2 0,-4-3-21 16,-4-2-91-16,-3-3-75 63,-8 4-237-63</inkml:trace>
  <inkml:trace contextRef="#ctx0" brushRef="#br0" timeOffset="47808.7272">11924 6888 635 0,'0'0'0'0,"0"0"114"0,0 0-32 16,0 0 5-16,0 0 30 0,0 0-8 0,0 0-33 15,0 0-17 1,0 0-22-16,-65-85-3 0,31 85-9 0,-6 6-12 15,1 7-5-15,-3 3-4 16,5 3-1-16,3 1 3 0,4 1 6 16,10-1-3-16,6 2-5 15,7 1-5-15,7 0 1 0,8 4 0 16,11 1 0-16,6-2 0 0,8 1 8 16,5-2-3-16,3-4 2 0,0-2 12 15,-3-4 8 32,-4-1-2-47,-8-3 7 0,-5-1 2 0,-10-2-9 31,-3 0-9-15,-6-1 6-16,-2-1 10 0,-7 0 3 0,-7 3-2 0,-6-1-15 0,-6-1-11 0,-8 2-5 0,-3-2 2 0,-2 1-1 0,-1-4-3 0,-1-1 0 0,4-1 3 0,2 0-4 0,2-1-36 16,5-1 3-1,5 3-24-15,9-2-3 47,8 0-26-47,4 1-25 0,5-2-47 0,9 0-38 0,9-4-9 0,7-7-60 0,6-6-191 31</inkml:trace>
  <inkml:trace contextRef="#ctx0" brushRef="#br0" timeOffset="47973.3368">12282 6999 985 0,'0'0'0'0,"0"0"69"0,0 0 8 0,0 0-24 0,0 0-4 0,0 0 4 0,0 0 25 0,0 0-25 16,0 0-11-16,-20 283-8 0,19-258-14 16,1-4-11-16,0-7-4 0,1-2-2 15,0-8-4-15,3-1-47 0,3-3-29 16,-2-4-45-16,5-6-75 0,-2-6-27 16,0-7-101-16</inkml:trace>
  <inkml:trace contextRef="#ctx0" brushRef="#br0" timeOffset="48398.837">12371 6841 1128 0,'0'0'0'15,"0"0"32"-15,0 0-4 16,0 0-3-16,0 0 1 0,0 0-7 16,0 0-9-16,0 0-4 0,0 0-4 15,133 151-2-15,-122-121 0 0,0-1 0 16,-2-1-17-16,-1-1 6 0,-5 1 6 15,0-6 4-15,-1-3 1 16,-1-2 0-16,-1 0-1 0,-1-2 1 16,-4-4 0-16,2-2 17 0,-2-4-2 15,4-2-7-15,1-3-3 0,0-3 2 16,1-5-2-16,9-6-6 0,3-2 0 16,4-3-1-16,3-1 2 15,3 1 0-15,4-3-2 0,0 4 1 16,0 5 2-16,-1 1 4 31,-2 8 4-31,-1 4 4 0,-6 1-6 0,-1 9-5 0,-6 2 2 0,0 5 1 0,-3 1 0 16,-2 1 1-16,0-1-4 62,1-2-1-62,-1 0-2 0,3 0-46 0,1-5-31 0,1-3-12 31,5-5-42-31,0-3-35 0,4 0 18 0,2-2-9 16,1-4-25-16,4-5 63 0,4-2 18 0,3-4-22 0</inkml:trace>
  <inkml:trace contextRef="#ctx0" brushRef="#br0" timeOffset="49201.5418">13247 7081 617 0,'0'0'0'0,"0"0"342"0,0 0-209 0,0 0-49 15,0 0-47-15,0 0-31 0,0 0-5 16,0 0 0-16,-86 23 1 16,63-6-3-16,3 0 1 0,3-2 0 0,8-3 15 15,4-3-12-15,5-5-1 16,0-3-1-16,3 1-2 15,8-2 2-15,6 0 3 0,6-3-4 16,7-1 0-16,5 2 2 0,-1 4-3 16,1 8 1 31,-3 5 0-47,-4 6-1 0,-3 3 1 0,-5 6 0 0,-5 0 21 0,-5 2 10 0,-9 1 9 0,-3 2 7 31,-9 0-16-31,-6 1-8 0,-4-1-8 0,-4 2-8 0,-3-3-1 15,-6 3-1-15,-1-3-1 0,-6-2-1 0,-1 0-2 0,-6-4 1 16,0 2-1 31,1-5-1-47,2-2 0 0,11-10 3 0,7-3-3 0,11-10 0 16,10-1 0-16,5-8-22 0,3-4 9 31,12-5 0-31,3-1 1 0,8-6 8 0,3 0 3 0,4-5 1 0,5-3 0 15,6-1 0-15,5-7 0 0,7-3 0 0,7-5 6 47,5-2-1-31,5-3-2-16,0-3-2 0,-1 0-2 0,0-3 2 0,-1-2 4 0,-4-2-3 0,2-6-2 31,-6-5 0-31,0 1 0 0,-5-2 1 0,-10 3-2 0,-3 1-4 0,-9 2 6 0,-8 4-2 0,-6 6-1 0,-6 10 3 16,-7 1-1-16,-4 11 0 0,-4 4-5 0,-6 6 5 62,-5 6 0-62,-4 9-6 0,-4 3 8 0,-4 7-2 0,-2 3-2 0,-2 9-2 32,-1 8-1-32,0 8 3 0,-1 10-3 0,-1 5 2 0,5 9-1 0,1 7 2 0,2 8 0 0,7 4 2 0,8 2 0 0,1 0 7 0,6-4-1 0,8-6 6 0,4-3 5 15,8-9-7 48,0-7-2-63,5-7-4 0,6-6 1 0,1-5 0 31,5-8-4-31,3-9 3 0,1-6-2 0,2-3-2 0,0-7 0 0,-3-5 4 0,0 0-5 16,-5-4-5-16,-7 0 3 0,-3 2 1 0,-9-3 2 0,-11 2 0 0,-5 5 6 0,-15 3-2 0,-8 1-5 0,-10 8 1 0,-4 1 0 15,-3 6 1-15,7 7-3 47,6 1 1-47,8 9 0 0,6 2-4 0,7 0 6 0,4 1-2 0,2 0 2 0,7-1 8 31,7-1-6-31,3-5-4 16,2-2 2-16,2-4-2 0,3-2-60 0,2 3-39 0,0-6-48 0,-2 3-106 0,0-3-63 0</inkml:trace>
  <inkml:trace contextRef="#ctx0" brushRef="#br0" timeOffset="51069.4706">16538 6374 446 0,'0'0'0'0,"0"0"160"0,0 0-60 15,0 0-7-15,0 0-17 0,0 0 2 16,0 0 7-16,0 0-12 16,0 0-14-16,45-65-17 15,-45 65-18-15,0 6-5 0,0 7 13 16,0 10 12-16,-2 10-2 0,-9 6-5 15,-5 7-10-15,-5 2-7 0,-4 5-6 16,0 2-4-16,0 2-1 0,0 2-7 31,1-4 2-31,3-1-3 0,4-2 0 0,3-4-1 0,5-2 0 16,5-4 0 0,3-2-1-16,1-2 1 0,3-5 0 0,5-4 1 15,1-4-1-15,4-3 0 0,1-4-1 0,2-4 1 63,5-5 0-63,3-6 1 0,6-3 8 0,5-1 0 0,5-6 1 31,1-5 0-31,1-1-4 0,2 1-3 16,-4-3 1-1,1 3-4-15,-4-1 0 0,-3 1 1 0,-7 1-1 0,-5 2-77 0,-3 0 0 0,-8 4-41 63,-6-3-24-63,-5 2-33 0,0-5-82 0,-9-1-111 0</inkml:trace>
  <inkml:trace contextRef="#ctx0" brushRef="#br0" timeOffset="51193.4032">16240 6793 782 0,'0'0'0'0,"0"0"168"0,0 0-41 0,0 0-41 0,0 0-9 0,0 0-25 0,0 0-17 15,0 0-15-15,365-43-12 16,-310 48-7-16,-6 1-2 0,-4 2-54 16,-4 2-25-16,-4-3-94 0,-5-3-35 15,-5-3-120 1</inkml:trace>
  <inkml:trace contextRef="#ctx0" brushRef="#br0" timeOffset="52002.2834">17110 6786 807 0,'0'0'0'0,"0"0"29"0,0 0 22 0,0 0 9 0,0 0 14 0,0 0 2 16,0 0-17-16,0 0-16 0,0 0-9 15,-7 256 1-15,-1-226-4 16,0-3-12-16,0-7-5 0,1-3-4 16,3-4-4-16,0-5 0 0,1-5-3 15,3-3-1-15,0 0 8 0,0-8-4 16,7-6-12-16,7-5 1 0,4-1 1 15,6-5-1-15,4 1 4 16,4 4-1-16,2 0 0 0,0 2 0 16,1 5 2-1,-1 6 0-15,0 4 11 0,-1 3-7 0,-4 7-2 0,-1 2 0 16,2 3 1 46,-3 0-3-62,3-2 0 0,0 1 7 0,1-5-4 32,1 0 0-32,1-5 2 0,1-1-4 0,1-2 1 0,-1-5 0 0,0 0-3 0,-3-4 2 0,-1 0 2 0,-5 0-3 0,-4-1 0 0,-3 2 4 0,-4-1 0 0,-5 3 9 15,-6-4 5-15,-3 2 0 0,-4-2-5 0,-4 2-7 63,-3 3-5-63,-5-1-2 31,0 5 0-31,-2 3 1 0,0 0-3 0,-4 8 1 31,1 2 1-31,1 4 0 0,1 1 1 0,0 3 0 0,3 2-2 0,3 1 2 0,1 1 0 0,4-1-1 63,6 2 2-63,2-2-1 0,5-2 0 0,3-3 2 0,5 1 1 0,0-4 0 0,4-3 3 0,1-2 7 31,5-3 1-31,4-2 0 0,1-3-2 0,6 0 1 0,0-6-8 0,2-3-1 0,4-2-3 0,5 0 1 0,-2-3-1 0,4-1 0 0,-1 0-1 16,-1-1 0-16,-1 1 0 0,-5-1-5 0,1 0 1 0,-5-2 4 0,-2-1 0 15,-3-3-8-15,-4 3 5 0,-2-3-5 0,-8 4 2 0,-4 7 0 0,-7-1 5 47,-5 4-2-47,-8 0 1 31,-8 5-3-31,-6 1 1 0,-6 2 2 0,-4 8 2 16,-2 3 0-16,1 4-3 0,4 0 4 0,5 3 16 0,8 3-6 0,6 2-8 0,6 3-1 0,4-1-2 0,3-3 0 0,6 0 4 0,5-3-3 16,5 0 0-16,-2-4-2 0,6-3-13 47,2-3-29-47,3-2-61 0,5-4-52 0,2-3-88 0,5 0-160 15</inkml:trace>
  <inkml:trace contextRef="#ctx0" brushRef="#br0" timeOffset="52622.9037">20190 6316 522 0,'0'0'0'15,"0"0"149"-15,0 0-65 0,0 0-20 16,0 0-13-16,0 0-7 16,0 0 7-16,0 0 10 0,0 0-14 0,9-91-17 15,-13 101-22-15,-6 5-2 16,1 16 2-16,-2 8 10 0,-1 18 3 16,3 6 1-16,-1 8 2 15,-2 4 1-15,1 0-1 0,-1-1-5 16,1-5 2-16,4-1-3 15,0-5-2-15,3-4-2 0,1-2-7 0,3-5-3 32,1-6-2-32,6-3 1 0,3-7-2 0,2-4 0 0,-1-9 0 0,0-3-2 15,-1-9-8-15,0-3-3 16,-5-2-15-16,1-6-9 0,-2-2-11 16,3-7-16 15,-3-2-16-31,2-5-29 0,-3-6-76 0,-3-3-137 0</inkml:trace>
  <inkml:trace contextRef="#ctx0" brushRef="#br0" timeOffset="52847.6009">19830 6788 870 0,'0'0'0'0,"0"0"56"15,0 0 69 1,0 0-20-16,0 0-32 0,0 0-12 15,0 0-21-15,0 0-17 0,312 34-18 16,-269-24-3-16,2-3 0 0,-6-1-4 16,-1-3-41-16,-4-3-26 15,-6 0-72-15,2 0-37 0,-4-1-49 16,-3-5-130 0</inkml:trace>
  <inkml:trace contextRef="#ctx0" brushRef="#br0" timeOffset="53188.6375">20571 6782 455 0,'0'0'0'0,"0"0"171"16,0 0-77-16,0 0-10 0,0 0-10 16,0 0-17-16,0 0 5 0,0 0 0 15,0 0-12-15,69 124 4 0,-62-94-10 16,-2 3-7-16,-5 1-9 0,0 1-13 16,0-1 1-16,0-1 1 15,-6-2-3-15,-2-4-4 0,-1-2-1 16,-3-4-1-16,1-5 2 0,-2 0 3 15,0-8-4-15,4 1-4 0,1-6-1 16,4-3 2-16,0 0 4 0,4-9-5 16,0-4-1-16,7-6-6 0,5-4-2 15,8-3 5-15,6-5-2 16,9-2 0-16,7 0 1 0,6 0 11 16,2 2 4-16,-1 2 7 15,-4 7-7-15,-2 3-14 0,-5 5-2 0,1 4-10 16,-3 3-36-16,-1 2-34 0,0 0-40 15,-4 2-51-15,-5-2 16 0,-3 4-48 47,-4-1-180-47</inkml:trace>
  <inkml:trace contextRef="#ctx0" brushRef="#br0" timeOffset="53883.6184">19584 6866 467 0,'0'0'0'15,"0"0"116"-15,0 0 1 0,0 0-12 16,0 0-7-16,0 0-20 0,0 0 4 15,0 0-2-15,0 0-25 16,-32-72-8-16,16 69 2 0,-1 0-10 16,-6 3-13-16,-1 0-4 0,-5 6-8 15,3 7 2-15,-3 2-7 0,2 2 1 16,2 5-1-16,2-4-2 0,6 5 0 16,5 1-3-16,8 1-5 15,4 5 2-15,11 2 3 0,10 1-2 31,7-1 6-31,8-1 0 0,4-2-2 0,2-1 3 0,-2-4-5 0,-3-5 2 16,-7-3 0-16,-8 1 0 63,-9-6-4-63,-6-3 0 0,-5 2 1 0,-2-2 4 0,-10 1 4 0,-4 0-2 31,-8 1-2-31,-6 0-4 15,-5 2-1-15,-2-2-4 0,-1 1-70 0,4-5-12 0,5-2-81 0,4-3-59 0,3-1-56 0,4-9-342 0</inkml:trace>
  <inkml:trace contextRef="#ctx0" brushRef="#br0" timeOffset="54563.2918">21479 6994 625 0,'0'0'0'0,"0"0"162"0,0 0-72 15,0 0-16 1,0 0-24-16,0 0-2 0,0 0-14 0,0 0-11 15,0 0 0-15,-40-12 4 16,28 24-2-16,0 5-10 0,-3 3 3 16,0 5-1-16,2 5 1 0,-4 5 13 15,3 0 1-15,3 1 1 0,0-3 0 16,7-4-16-16,3-1-7 0,1-6-2 16,4-4-2-16,7-7-2 46,1-2-1-46,2-9 3 0,6 0 4 0,4-7 5 0,7-9-1 0,3-2-8 32,2-4-4-17,-1 0 1-15,-1 1-2 0,-2 2-1 0,-6 3 0 0,-4 7 0 0,-4 5 0 0,-10 4-6 0,-1 2-1 0,0 8 1 0,-3 6 6 16,-1 4 0 46,-1 2 0-62,-2 2 0 0,0 0 4 0,0-4-5 0,3-4-5 0,1-4-15 32,2-3-20-32,-1-4-12 0,2 1-35 0,-1-6-68 0,5 0-12 0,2-5-61 0,3-4-191 15</inkml:trace>
  <inkml:trace contextRef="#ctx0" brushRef="#br0" timeOffset="54855.7004">22372 7002 972 0,'0'0'0'0,"0"0"92"0,0 0-21 0,0 0 10 0,0 0-37 0,0 0-18 0,0 0-4 0,0 0 12 0,-97 17-2 0,70 0-3 0,2 3-10 0,1 5-3 15,3-1 0-15,4 6-5 0,2-2-4 16,4 3 0-16,5 0-1 0,1-2 3 16,5-1 1-16,8-2-2 15,5-2 1-15,3-6 2 0,2-1 2 16,3-2-1-16,1-7-2 31,1-1-6-31,3-5-2 0,-3-2 1 0,2 0-3 0,-2-7 0 0,4-2-76 0,3-6-14 16,3-1-12-16,5-4-29 15,0-3-91-15,1-4-13 0,-1-3-108 47</inkml:trace>
  <inkml:trace contextRef="#ctx0" brushRef="#br0" timeOffset="55130.3907">23082 6331 869 0,'0'0'0'0,"0"0"78"15,0 0-18-15,0 0-16 0,0 0 7 16,0 0-7-16,0 0 3 0,0 0-11 16,0 0-11-16,-106 254 0 15,95-178-7-15,2 1-6 0,2 2 0 16,0 0 3-16,1-3 5 0,1-4 2 15,0-9-10-15,3-5-7 0,2-12-2 16,0-2-3-16,0-6 0 63,0-9 2-63,4-4-2 0,1-9 0 0,-1-10-25 0,-1-1-14 0,0-5-24 0,0 0-36 31,-1-5-22-31,-2-1-37 0,0-5-117 0,-4-6-123 15</inkml:trace>
  <inkml:trace contextRef="#ctx0" brushRef="#br0" timeOffset="55835.4277">22809 7053 599 0,'0'0'0'0,"0"0"172"0,0 0-93 16,0 0-26-16,0 0-1 0,0 0-17 16,0 0-7-16,0 0-11 15,0 0-6-15,298 14-5 0,-268-21-3 16,-1 0 1-16,-5-3-2 0,-3 2-3 15,-7 2 2-15,-5 2 17 0,-7 3 28 16,-2 1 11-16,0 0-1 0,-1 6-22 16,-4 5-22-16,-1 5-6 0,-3 5-6 15,1 0 0-15,0-1 4 16,0 1-4-16,2-2 0 0,2 0 16 31,2-5 0-31,1 1-1 0,1-5-1 0,2-3 0 0,5-2-3 0,2-3 2 16,3-2-4-16,3 0 0 0,2-6-3 15,2-2-5-15,8 0 2 16,0-4-3 15,4 3 0-31,1-1-6 0,-2 4 4 0,-5 2-1 0,-1 4 2 0,-7 4-1 0,-2 6-4 0,-3 2 3 32,-3 4 3-32,0-1 0 15,-7 1-1-15,-1-3 1 0,-1-4 1 0,0 0-1 0,-2-2 4 16,-3-2-1-16,3-3 0 0,-1 0 0 0,1-2-4 15,-1 0-2-15,2-3-2 47,0-3-13-47,1 1-10 0,0-1 0 0,1 1 3 0,3 3 17 0,2 1 5 0,1-1 0 0,6 2 1 0,2 0 2 32,1 0 0-32,6 0-4 0,1 0-7 0,3 0-9 0,5 0-1 15,2-3 3-15,4-3 0 0,-1-2 4 0,3-2-3 16,-4-1 7-16,0 0 9 47,-2-3 2-47,2 3 0 0,-1-2-1 0,-5-1 0 0,-1 0 0 31,-6 1 0-15,-5 2 2-16,-8 2-2 0,-8 2 0 0,-2 1 9 15,-11 1 10-15,-8 5-10 0,-1 0-7 0,-2 7-2 0,3 1 0 63,0 4 12-63,7 3-3 0,3 0-6 0,3 4-3 0,7 1 0 0,1 1 0 0,11 0 42 0,3-1 6 0,7-1-17 31,6-2 1-31,5-3-2 0,7-3-16 0,-1-3-7 0,-1-2-5 16,0-2 0-16,-8-1-4 0,-2-3-152 0,-6 0-33 0,-10-1-111 0,-11-6-483 0</inkml:trace>
  <inkml:trace contextRef="#ctx0" brushRef="#br0" timeOffset="56898.7925">10570 7944 571 0,'0'0'0'0,"0"0"102"0,0 0 25 15,0 0-64-15,0 0-9 0,0 0 10 16,0 0-16-16,0 0-10 0,248-16-1 16,-203 16-3-16,2-6 6 0,5 0 4 0,4 3-19 15,7-3-7-15,6 0-9 16,10 2 2-16,5-3-5 62,7 1-2-62,3 1-1 0,6-2 0 0,2-1 5 0,1-3 4 0,6 2-2 0,0-2-3 0,4 2 2 32,5-2-5-17,2-3-2-15,5 3 1 0,4-3 0 0,4 1-1 0,4 1 2 0,2-1-4 0,3 1 0 0,5 5 2 0,-3 0-1 0,1 2 2 0,-2 3 6 16,-7 0 2-16,-1 2 3 62,2 0-7-62,-3 0-3 0,4 0-3 0,3 0 0 0,2 0 0 0,3 0-2 32,0 0 2-32,0 0 1 0,-2 3-2 0,0 3-1 0,-1 3 1 0,-1-1 0 0,-3 1 2 0,-2-1-2 0,-2 0 0 0,2-3 0 0,0-3 1 0,8 0-1 15,3 0 0-15,5-2 1 16,1 0-1-16,0 0 0 0,-5 0 1 47,0 0-2-47,1 0 2 0,1 0-2 0,5 0 1 0,3 3 0 31,2-1 2-31,0-2-3 16,-2 0 1-16,2 0 2 0,0-3-4 0,6-1 3 0,-3 3-1 0,2 0 0 0,-2-1 0 0,-3 2 0 0,-2 0 0 0,0 0 0 15,3 4 0-15,3 3 0 0,-2-1 0 16,-3-5 0 31,-1 2-1-47,-5 0 2 0,-5-2-1 0,4 5 0 0,-3-1 0 0,3-1 1 31,-2 5-1-31,0-5 0 0,-4 3 0 16,4 2 0-16,0-4-1 0,3 3 3 0,-1 0-3 0,1-5 1 0,-5 2 0 0,-3-2 0 0,0 0 0 0,-5-3 0 15,4 3 0-15,-3 1 0 0,-2 3 0 47,-4 0 0-47,-5 4 0 0,-10-4 0 0,-3 2 0 0,-9 0-4 0,-13 4-10 31,-8 0-11-31,-11 0 3 0,-10 2-12 16,-10-1-35-16,-9 4-9 0,-8-3-57 0,-11 0-97 0,-14-2-81 0</inkml:trace>
  <inkml:trace contextRef="#ctx0" brushRef="#br0" timeOffset="82494.5492">5875 7028 570 0,'0'0'0'0,"0"0"67"0,0 0 9 16,0 0 4-16,0 0-16 0,0 0 3 15,0 0 1-15,0 0-8 0,3 29-5 16,-3-19-5-16,0 2-21 16,0 0-9-16,0-1 1 0,-1 1 3 0,-2 1-1 15,1-2 1-15,0 3-7 16,0-6-1-16,-3 0-3 0,2-4-1 16,3-2-6-16,0-2-3 0,0 0 2 15,0 0 0-15,0-6 14 16,6-8 5-16,5-4-14 0,4-9-5 15,6-4-2-15,4 0 0 0,5-3-1 16,3 1 3 31,1 3 0-47,1 6 3 0,-2 5 2 0,-3 4 0 0,-1 9-3 0,-5 4-2 0,-2 2 2 31,-5 7-1-31,1 8 4 0,-3 1 4 0,-1 2 3 0,-3 3 1 31,-2-1-2-31,0-1-9 0,-1 0-4 0,-2-2-2 63,3-3 0-63,3-1 0 0,0-4 1 0,1-3-2 0,3-2 0 0,0-1-27 0,-1-2-25 0,2 1-3 0,-3-2-14 31,3 0-46-31,-3 1-48 0,1-1-82 0,-4 0-287 16</inkml:trace>
  <inkml:trace contextRef="#ctx0" brushRef="#br0" timeOffset="87109.7396">26663 7086 700 0,'0'0'0'0,"0"0"128"15,0 0-34-15,0 0-30 0,0 0-17 16,0 0-21-16,0 0-10 0,0 0 11 16,19-35 2-16,2 30 7 15,4-5 5-15,6 5-6 0,0-1-4 0,3 2-8 16,0 4-9-16,-4 0-2 15,-4 0 3-15,-3 3-8 0,-6 7-2 16,0 0 1-16,-6 3-2 16,-1-1 1-16,-4 3 4 0,-4-2-5 0,-2 1-2 15,0 2 2-15,-3-1-1 0,-6 2 2 16,-4-1 0 31,-3 3-2-47,-5 3-2 0,-2 1-1 0,-2 1 0 0,1 1 3 0,2 0-3 0,2-3 2 0,4 0-3 0,5-1 2 31,3-3 1-31,2-3 1 0,2-1-1 0,4-1 0 0,0-2-1 0,4-3 0 16,4 1 1-16,2-3 4 15,3-4 0-15,2-1 1 0,0-1 0 47,2-1 0-47,2-6-3 0,5 0 1 0,2-4-1 0,2-3 0 0,2 0-2 31,-1-7 0-15,2 1-2-16,1-3 0 0,-3 2 3 0,-1-1-3 0,-2 1 0 0,-2 0 0 0,-1-1 1 0,-3 2 2 0,1 1-3 0,-3 0 0 16,-2 5 0 46,-4 3 0-62,-3 3 0 0,-4 3-1 0,-2 5 0 0,-1 0-1 0,-2 0-2 0,0 0 1 0,0 5 4 0,0 4 2 31,-2 2 5-31,-1 4-3 0,1 2 1 0,-1 2 3 0,2 1-4 16,1 4 2-16,0-4 1 0,0 0 1 0,4-1 4 16,0-2 0-16,3-1-5 0,0-5-2 0,0-3-1 47,4-3 0-47,0-2 1 0,4-3 1 0,3 0 0 0,5-5-1 0,2-3-3 0,3 2-1 0,-2-1-2 31,-3 7 0-31,2 0 1 0,-4 1 0 15,-5 9-2-15,0 0 1 16,-5 5 0-16,-2-2 0 0,-3 2 1 0,-4-1 1 0,-1-1-1 0,-1-1 0 0,0-3 1 0,-1-2-2 63,0-1 0-63,0-4 4 0,1-2-2 0,0 0 3 0,0-5 1 0,8-6-12 0,9-4-11 0,5-1 12 0,8-2 2 0,7 2 4 0,2 6-2 31,-3 0 2-31,-1 8 12 0,-6 2-4 0,-4 5 0 0,-5 3-2 0,-1 5 1 0,-2-1 1 15,-4 1-5-15,3 1-2 16,-5-3-2-16,1-1 0 47,5-1-48-47,1-2-83 0,4-1-30 0,3 1-84 0,-1-5-179 31</inkml:trace>
  <inkml:trace contextRef="#ctx0" brushRef="#br0" timeOffset="87931.8613">29074 7149 921 0,'0'0'0'0,"0"0"13"0,0 0-13 0,0 0 57 16,0 0-44-16,0 0 5 0,0 0 23 15,0 0 1-15,0 0-13 16,-222 148 2-16,195-113-2 0,6 0 1 16,5-3 0-16,5-3-2 0,8-4-1 15,3-4 2-15,7-3-4 0,7-4-3 16,5-4 8-16,7-8-2 0,10-2-9 15,7-11-1-15,7-13-3 16,4-3-3 15,5-10-5-31,3-7-4 0,2-3-1 0,0-6 2 0,4-5 11 0,-4-3 3 0,-3-7-6 32,-5-5-8-32,-6 0-1 0,-5-2-2 0,-6 5 3 0,-7 7-3 0,-7 4 1 15,-9 11-1-15,-6 7-1 63,-5 9 0-63,-5 8 4 0,-3 5-5 0,-10 7-1 0,-2 7-5 31,-9 5-4-31,-3 8-2 0,-6 11 6 0,-2 8 0 16,-1 9 2-16,0 9 2 0,2 10 2 0,4 5 0 0,3 6 0 0,4 1-1 0,0 0 2 0,3 0 0 0,3-4-1 0,2-5 1 0,7-6 0 15,4-7 0-15,6-6 0 63,9-4 3-63,6-6 2 0,4-4-2 0,3-4 0 0,4-8 1 0,3-2 0 31,2-9 3-31,2-2 0 0,2 0 1 0,0-5-2 0,0-8 2 0,-4 2 0 0,-2-3-1 0,-5 0 2 0,-2-2 1 16,-6-1-4 46,-6 0-1-62,-8 1 1 0,-4-2 0 0,-4-1-3 0,-10 4-4 0,-3 0 2 0,-4 8-2 0,-2 3-4 31,-2 4 4-31,-4 6-1 0,2 4-1 0,-1 6 1 0,6 2 0 0,8 0 1 16,3 3-2-16,7 1 6 0,4 5 8 0,9-1-2 0,5-2 3 0,9 1 4 0,5-3-5 0,5-4 1 0,6-2-5 0,2-6-2 0,4-3-3 62,-1-2 1-62,-1 0-6 0,-5-4-59 0,-5-1-31 0,-3 4-19 47,-3-2-56-47,-2-2-151 0,-8-1-119 0</inkml:trace>
  <inkml:trace contextRef="#ctx0" brushRef="#br0" timeOffset="89767.7023">30207 7261 624 0,'0'0'0'0,"0"0"133"0,0 0-43 16,0 0-44-16,0 0-33 0,0 0 5 0,0 0 10 15,0 0 5-15,36 55 2 16,-32-29 4-16,2 3 6 0,-4 0 6 0,0-1-15 16,0-3-5-16,-2-1 4 15,0-1-5-15,0-2-5 0,-4-2 1 16,-2-5-11-16,1-1-4 0,1-2-2 16,-2-6-1-16,5-2-2 15,-2-3 1-15,2 0 2 0,-4-7 0 0,5-9-2 16,1-4-5-16,12-7 0 15,12-3-2-15,2 0 0 16,7-1 5-16,0 5-2 0,0 4 0 16,1 5 5 46,-2 4-4-62,0 4-5 31,-6 3 1-31,1 5 0 0,-5 1-89 0,-2 0-22 0,-2 4-91 0,-8 3-17 0,-1 1-155 0</inkml:trace>
  <inkml:trace contextRef="#ctx0" brushRef="#br0" timeOffset="90981.5153">30946 7252 661 0,'0'0'0'16,"0"0"85"-16,0 0 17 0,0 0-37 16,0 0-21-16,0 0 10 0,0 0-2 0,0 0-14 15,7 61 11-15,-7-38-12 0,-4 2-10 16,1-1-3-16,1-2-7 16,-1-1-2-16,-4-2-1 0,0-2-2 0,2-2 0 15,-3-2 2 1,4-1-8-16,-3-8-2 0,5 1 0 15,2-3-1-15,0-2 6 0,0-5 4 16,0-1-9-16,6-6-5 0,0 1-3 16,3-3 5-16,4 3-1 0,5-3 0 15,4 3-2-15,-3 2 2 16,4 2-2-16,-3 1 3 0,-3 6 5 16,-2 1-3-1,-3 6-1-15,2 5-2 0,-2 1 0 0,3 2 0 0,-4 2 1 16,-3 2-1-1,3-2 2-15,0-3-1 0,1-4 0 32,5-2 0-32,-2-3 1 31,7-2-1-31,-1-3 1 31,2 0 1-31,3-3-3 0,2 0 0 0,-2-5 0 0,-2 0 2 47,-1-2-2-47,-5 0 0 16,-1-1 3-16,2 0-3 15,1-1 0-15,-2-5 3 16,0 1-3-16,-3-3 0 0,-3 4 0 0,-1-1 3 0,-2 5-3 0,-7-1 0 0,-1 4 4 16,-1 2-1-16,-2 1 1 0,-3 1 0 0,-3 1 0 0,0 0-1 46,-1 2-1-46,-3-1-1 0,1 2-2 0,-3 0-1 0,1 5 3 0,0 1-2 0,-1 3-3 0,-1 2 4 0,2 5 0 0,5 1 0 0,0 1 4 32,2 2 1-32,2-1-4 0,2 1 1 0,2-3-1 0,5-1 1 0,3 1 2 0,3-4 1 15,2-2 0-15,5-1 2 16,-1-4 2-16,5-3 8 16,1-3 6-16,1 0-8 0,2 0 1 0,2-1-3 0,-1-2-6 31,2-3-6-31,-1-1 1 15,1-3-2-15,-3-1 0 0,3 3 2 0,-3-3-3 0,-2 3-6 0,2-3 3 16,-5 0 0-16,-1 2 2 16,-1-4-1-16,-7 6 5 15,-2-2-1-15,-6 2 2 0,0 1-2 0,-2 0 2 0,-2 4-2 16,0 0-2-16,-6 1 0 0,2 1-1 0,-4 0-3 0,1 0 3 0,-4 4 1 0,-3 3-2 0,2-1 5 47,-5 5-3-47,2 0 0 0,-1 3-1 0,-3 4 1 0,4-3 1 31,-2 3 0-31,3 0 0 0,4-2 0 0,3 0 0 0,1-5-1 16,5 0 1-16,1-6 0 15,0-2-2-15,5 0 2 0,4-1 0 0,2-2 14 0,0 0-3 16,4-2-6-16,-3-2 0 0,1 3-3 47,-1-3-2-47,-3 2 0 0,1 0 2 0,-3-1-2 0,2-3 0 0,0 1 5 31,3-2-6-31,-2-3 2 0,1 3-2 0,-1 1-15 0,-2 2 7 16,-1 4 5-16,-4 0-4 0,3 6-3 0,-3 1 9 0,-2 5 0 0,1-2 3 0,-2 5 1 62,5-4-1-62,0-1 2 0,2-1 0 31,0-4 0-31,1 1 1 0,-1-1 0 0,-1-4-3 0,2-1 2 0,-5 0 1 0,4-1-2 0,-3-4-4 0,-2-1-33 0,6-1 6 0,-2-4-5 0,2-6-35 0,2-2-24 63,-1-3-38-63,2-3-54 0,0-2-22 0,5-2-149 0</inkml:trace>
  <inkml:trace contextRef="#ctx0" brushRef="#br0" timeOffset="91314.66">32376 6956 470 0,'0'0'0'0,"0"0"134"0,0 0-34 0,0 0-10 0,0 0-28 16,0 0-18-16,0 0 4 15,0 0 6-15,0 0-10 0,-4-71-11 16,3 71-15-16,-1 1-3 0,-5 5 8 16,4 6 3-16,-1 2-2 0,-2 4-4 15,6 5-2-15,-1 4-8 0,0 5 4 16,1 4 8-16,0 7-4 15,0-2 7-15,0 5 3 32,0-1-11-32,0 4-3 15,1-3 7-15,1 1 4 0,3 0-9 16,-3-2-5-16,-1-1 2 0,1-4-5 0,3-1-3 16,0-3-1-16,-3-4-2 0,3-4 0 0,-4-4 0 0,1-5 0 15,2-6-3-15,-4-2-13 0,0-6-16 47,1-4-26-47,1-1-4 0,2-1-1 0,-1-9-24 0,-1 2-31 31,-2-4-23-31,0-5-72 0,0-2-110 0</inkml:trace>
  <inkml:trace contextRef="#ctx0" brushRef="#br0" timeOffset="91490.6028">32180 7271 801 0,'0'0'0'0,"0"0"194"0,0 0-38 16,0 0-42-16,0 0-18 0,0 0-12 16,0 0-24-16,0 0-20 0,238 62-29 15,-212-53-7-15,-3-1-5 0,-4-3-30 16,-3-3-18-16,0-2-24 16,-3 0-28-16,1-4-49 0,3-8-103 15,1-4-57-15,-3-6-246 0</inkml:trace>
  <inkml:trace contextRef="#ctx0" brushRef="#br0" timeOffset="91928.7115">32771 6925 888 0,'0'0'0'16,"0"0"94"-16,0 0 11 0,0 0-37 16,0 0-9-16,0 0-13 0,0 0-10 15,0 0-7-15,0 0-5 0,29 202-1 16,-34-151-3-16,-1 2-9 0,-6-3-5 15,4-2 11-15,-3-3 3 16,-1-6 2-16,1-5 6 0,2-4-7 16,0-5 0-16,2-5-9 0,4-7-7 15,0-3-1-15,0-4-2 0,3-6 3 16,0 0-10-16,0 0-19 16,8-7 8-16,3-5 9 0,7-2-8 15,4 0 2-15,-2-4 1 0,6 6 6 16,0-1 5-16,-1 5-1 0,0 2 0 15,-4 6 4-15,0 0 4 16,-4 9-4-16,-3 4-3 0,-4 3-1 47,0 3 1-47,-2 4 2 0,-1 1 2 0,-2 3 3 0,3-3 1 0,-2-2-2 0,1 1-5 31,0-4 0-31,1-3 6 0,-2-1-3 0,0-6-6 0,1 3-37 16,-1-6-62-16,1 3-26 0,-3 1-52 15,-4-6-111 32,0 1-189-47</inkml:trace>
  <inkml:trace contextRef="#ctx0" brushRef="#br0" timeOffset="94008.4283">2647 9374 747 0,'-11'-6'0'15,"0"1"140"-15,3 2-32 16,-3 0-52-16,-1 3-11 0,2-1 4 16,-4 1-14-16,1 0-7 15,-1 3-4-15,-5 6-5 0,0 4-2 0,1 5 0 16,-3 3-4-16,0 8 2 15,1 2-2-15,-1 4-7 0,1 3-2 16,4 2 1-16,2 2 2 16,4-1-3-16,4-1-2 0,5-2 4 0,1-5-3 31,9-5-1-31,6-6 4 0,0-2-2 0,7-8 4 16,2-5 7-16,5-5 8 62,5-2-5-62,4-7-4 0,2-10-5 0,4-2 2 31,0-8 0-31,-2 0-3 0,0-4-1 0,-8-1-2 0,-4 2 0 0,-3-4 1 16,-5 2 0-16,-5-2-1 0,-6 2 8 0,-4 2 6 0,-7 0 3 0,-1-1-5 0,-13 1-1 0,-4 1-10 0,-5 1-3 0,-5 6 3 0,-1 6-3 62,-3 7-1-62,-1 7-1 0,0 2-1 0,2 7 0 0,4 6-2 32,3 1 0-32,5 5-3 15,2 0 2-15,2 2-8 0,6 0-38 0,5-2-13 16,4-1-18-16,1-2-65 0,8-5-24 0,5 2-37 0,2-2-79 0,2-6-126 0</inkml:trace>
  <inkml:trace contextRef="#ctx0" brushRef="#br0" timeOffset="94590.1194">3120 9381 879 0,'0'0'0'0,"0"0"0"0,0 0 105 0,0 0-9 0,0 0-5 16,0 0-19-16,0 0-33 0,0 0-17 16,0 0 0-16,12 222-5 0,-20-194-5 15,0-2-4-15,0-2-2 0,0-4-1 16,2-3-3-16,1-6 4 0,2-3-4 15,2-5-1-15,-1-3 5 16,2 0 0-16,0-3 3 0,0-8-6 16,5-4-6-16,8-8-6 0,6-3 9 15,4 1 0-15,3 0-3 16,1 4 4-16,-1 4-1 47,-1 7-6-47,-3 4 5 0,-1 6 0 0,-4 0 2 0,2 6 9 0,-2 4-4 0,-2 1-2 0,0 3 1 0,-4 0-2 31,-1 2-3-31,2-1 0 0,0-2 5 0,0-5-6 16,5-2 2-16,-2-5-1 0,4-1-1 0,5 0 2 15,0-7 2-15,5-2-2 0,3-7 0 0,0-2-2 47,0-3 0-47,2-1-3 0,-1-2-5 31,-4 1 1-15,-2-3 7-16,-5 2-1 0,-6 3 4 0,-7 3 0 0,-7 4 1 0,-2 3 6 0,-8 4 9 0,-4 3-9 0,-4 4-3 0,-4 2-6 0,0 8 0 0,-3 7-4 0,4 2 4 16,4 2 0 46,7-1-5-62,6-3 2 0,2 2-2 0,10-1-3 31,5 0 4-31,4-4-9 0,4 0 0 0,4-1-5 0,2 0-41 0,4-3-45 0,3-2-29 0,3-3-54 0,3-3-143 16,7-2-176-16</inkml:trace>
  <inkml:trace contextRef="#ctx0" brushRef="#br0" timeOffset="95170.9959">5949 9343 699 0,'0'0'0'0,"0"0"37"0,0 0 50 16,0 0-13-16,0 0-2 0,0 0-7 16,0 0-2-16,0 0 13 0,0 0-12 15,105 250-20-15,-105-222 9 16,-3-2-10-16,-5-1-13 0,0-3-1 0,0-4-4 15,-1-4-1-15,3-6-6 16,1-5-7-16,3-3-3 0,0 0 6 16,0-8-5-16,0-9-8 0,2-3-2 15,9-10-14-15,12-6 13 0,9 0 1 16,7-3-1-16,5 1 2 0,4 5 0 62,-1 2 0-62,2 2-1 0,-1 8-2 0,-2 3-33 32,0 3-52-32,-1 5-53 0,-2 0-20 0,1 4-48 0,-6-2-105 0,-3 2-100 0</inkml:trace>
  <inkml:trace contextRef="#ctx0" brushRef="#br0" timeOffset="95491.9057">6713 9325 757 0,'0'0'0'0,"0"0"209"0,0 0-119 0,0 0 4 0,0 0-26 0,0 0-22 0,0 0-12 0,0 0-5 0,0 0 10 0,-143 247 2 0,142-215-2 0,2-4-13 0,7-3-5 0,4-6-5 0,3-6-3 0,2-6-4 16,7-6 7-16,2-5 6 0,6-11 6 0,4-6-8 15,4-8-10-15,3-3-3 16,-3-4-2 0,-3 2-2-16,-6-2-1 0,-5 2 2 31,-5 4 0-31,-8-2 1 0,-7 4 1 15,-6 5 0-15,-1 8-4 0,-9 5 2 0,-3 5-5 0,-3 5-6 0,-5 4-20 0,-3 9-56 63,1 8-51-63,0 4-19 0,1 2-69 0,1-2-199 47</inkml:trace>
  <inkml:trace contextRef="#ctx0" brushRef="#br0" timeOffset="95848.4394">7337 9375 827 0,'0'0'0'16,"0"0"32"-16,0 0 24 0,0 0-3 0,0 0-1 15,0 0 4-15,0 0-24 0,0 0 2 16,-88 200 4-16,93-172 2 0,1-6-2 15,3-2 1-15,2-3-4 16,3-4-1-16,1-6 2 0,4-4-2 16,1-3 1-16,3-4 4 0,3-6-7 15,0-4-10-15,4-6 0 0,-2-5-8 16,-2-1-5-16,-1-4-2 31,-3 0 1-31,-3 1 0 0,-3-5 4 0,-2 0-1 0,-7-1-2 0,-5 0-3 16,-2 7 0-16,-9 7-3 0,-6 8 1 15,-7 9-1-15,-5 6-6 32,-7 14 0-32,-1 9 1 47,-4 5 1-47,0 5-49 0,6 0-75 0,5 0-39 0,8-5-99 15,9-3-54-15,6-6-222 0</inkml:trace>
  <inkml:trace contextRef="#ctx0" brushRef="#br0" timeOffset="96305.8784">8299 8754 569 0,'0'0'0'15,"0"0"209"-15,0 0-111 16,0 0 2-16,0 0-11 0,0 0-4 16,0 0-13-16,0 0-44 0,0 0-15 15,-18 30 11-15,7 11 16 0,2 10 4 0,-1 4-7 16,3 4-14-16,3 0-8 15,4-1-5-15,0 1-4 0,7-1-2 16,1-1-2-16,1-2 0 16,2-3-1-16,-1-7-1 0,0 0 0 15,1-7 1 1,0-5-1-16,0-4 0 0,-1-6 0 0,0-6-5 0,-2-7-23 47,1-4-20-47,-2-5-9 0,0-1 8 0,-1-10 0 0,-3-3-31 47,0-3-2-47,-3-6-20 0,0-2-32 0,-10-7 22 0,-5-1-28 0,-10-6-211 15</inkml:trace>
  <inkml:trace contextRef="#ctx0" brushRef="#br0" timeOffset="96489.3701">8028 9199 968 0,'0'0'0'0,"0"0"109"0,0 0-38 0,0 0-44 0,0 0 12 0,0 0 21 0,0 0-1 0,0 0-23 0,246-11-13 0,-182 10-8 0,1-1-10 0,-2 2-6 16,-2 0-55-16,2 0-22 16,0 1-19-16,1 0-82 0,0 1-69 31,-5 0-235-31</inkml:trace>
  <inkml:trace contextRef="#ctx0" brushRef="#br0" timeOffset="97418.6702">10876 9188 537 0,'0'0'0'0,"0"0"53"0,0 0 1 15,0 0-17-15,0 0-4 0,0 0 14 16,0 0 4-16,0 0-9 0,0 0 2 15,-216 26 1-15,187-6 3 0,4 3 2 16,2 5-19-16,3 0-13 0,7 2-7 16,4 3-8-16,8 1 1 0,1-1 2 0,11-2 0 15,2 1 9-15,4-3 7 16,2-1-4-16,5-5 10 16,3-8 17-16,5-4-9 0,3-8-4 62,3-3-9-62,7-14-10 16,4-8-2-16,1-6 3 31,3-7-4-31,-4-3-7 0,-2-8 0 0,-1 1 0 0,-2-6 0 0,-1-6 2 0,-4-1 0 0,-3-4-2 0,-5-4-3 0,-5-7 0 0,-1 2 6 0,-6-4-7 0,-1 2-10 0,-1 4 5 0,-7 5-1 0,1 9 9 16,-6 10-2-1,-3 11 0-15,-2 12 0 0,0 6 3 47,-7 8-4-47,-5 6 0 0,-1 2-3 0,-1 4-2 0,-3 9 4 31,1 5 0-31,0 5-2 0,0 7 5 0,3 6-2 0,4 8 0 0,-1 6 1 0,3 3 0 32,0 6-4-32,3 1 5 0,1 2 0 0,-1 1-2 46,2 2 1-46,2-3 0 0,0-1 0 0,4-1 0 0,5-8 0 47,1-3 19-47,6-6-7 0,2-10-6 0,5-6 1 0,0-9-3 0,2-7 0 0,1-5-2 0,0-6 2 0,2-4 2 0,0-8 1 0,5-6 1 0,0-3-2 0,2-2-2 32,1-5 0-32,-1 3 0 0,-1 0 1 0,-5 7-2 46,-9 7 0-46,-4 8 0 32,-7 3-1-32,-4 5-4 0,1 8 1 0,-1 4 1 15,-1 3 6-15,0 0-7 63,-1 0 2-63,-2-2-1 0,0-1 0 0,2-7 0 0,0-1 3 15,-1-2-4 17,0-2 2-32,1-3 2 0,1 0-3 0,-1-1 0 0,-1-1-40 0,2-1-13 0,2-3-9 0,-1-7-40 0,1-6-73 0,0-3 10 0,-5-5-5 0,-1-9-193 0</inkml:trace>
  <inkml:trace contextRef="#ctx0" brushRef="#br0" timeOffset="97490.149">11849 9050 887 0,'0'0'0'0,"0"0"235"0,0 0-188 0,0 0-45 0,0 0-4 0,0 0-13 0,0 0-39 0,0 0-52 0,16 57-74 0,-7-42-92 0,-1 0-217 0</inkml:trace>
  <inkml:trace contextRef="#ctx0" brushRef="#br0" timeOffset="97979.7668">12262 9169 773 0,'0'0'0'0,"0"0"111"0,0 0-73 16,0 0 21-16,0 0 1 0,0 0-8 15,0 0-2-15,0 0-2 16,0 0 3-16,31 203-10 0,-31-165-9 0,-3-3-16 15,-5-5 4-15,3-4 10 16,-6-2-5-16,4-3 0 0,0-6-5 16,0-4-8-16,1-3-8 0,3-5-2 0,2-3 2 15,1-2 5-15,6-10-4 16,9-7-4-16,10-7-2 0,8-4-5 16,11-4 9-16,8-1-2 0,8-2 1 15,2 2 0-15,3 4-1 16,0 3-2-16,-7 6 1 0,-2 7 0 15,-10 5-96-15,-4 1-32 63,-5 3-20-63,-4 4 4 0,1-3 9 0,0 2-34 0,-2-1-160 0</inkml:trace>
  <inkml:trace contextRef="#ctx0" brushRef="#br0" timeOffset="98213.9455">13202 9146 341 0,'0'0'0'0,"0"0"107"0,0 0-21 15,0 0-22-15,0 0 20 0,0 0 22 16,0 0-22-16,0 0-10 0,0 0 11 16,-187 78-16-16,166-59-26 0,7 1-20 15,3-1-4-15,7 0-3 16,4-1-12-16,8 1 4 0,6 0-5 16,4 0 0-16,7-1 1 0,1-2 1 15,5-2 1-15,-2-3 3 0,2 0-2 16,-1-4-6-16,0-3 1 0,-1-1-1 47,0-3-2-32,-1-2-112-15,-3-2-9 0,-2-1-75 32,-2-2-59-32,-3-3-120 0</inkml:trace>
  <inkml:trace contextRef="#ctx0" brushRef="#br0" timeOffset="98367.2245">13411 9249 763 0,'0'0'0'16,"0"0"136"-16,0 0-64 0,0 0 2 16,0 0-33-16,0 0-21 0,0 0-11 15,0 0-4-15,0 0-2 16,-277 186 0-16,261-168-2 0,8 0-2 16,4-5-51-16,4 2-45 0,1-7-34 15,6-3-99-15,3 1-34 0</inkml:trace>
  <inkml:trace contextRef="#ctx0" brushRef="#br0" timeOffset="98986.6739">14162 9132 597 0,'0'0'0'0,"0"0"145"0,0 0-65 15,0 0-17-15,0 0 10 16,0 0-10-16,0 0 5 0,0 0 10 16,-155 17-21-16,134-4-23 0,0 1-6 15,2 7-12-15,0 1-12 0,3 6-3 16,0 4 0-16,5 3 5 0,3 5 3 16,7-2 11-16,1 0-4 15,10-3 2-15,9-1-2 0,7-5 1 16,7-4 2-16,6-4-9 0,2-7-2 15,2-2-6-15,2-6 2 63,-2-5 0-63,0-1-3 0,-6 0-2 0,-1-7-28 0,-2 0-50 31,-1-4-15-31,-1 0-47 0,0-2-107 0,-4-1-42 0,1-4-105 0</inkml:trace>
  <inkml:trace contextRef="#ctx0" brushRef="#br0" timeOffset="99432.4398">15008 8481 645 0,'0'0'0'0,"0"0"143"15,0 0-61-15,0 0-6 0,0 0-37 16,0 0 0-16,0 0-3 0,0 0-9 16,0 0 6-16,-79 150 4 15,64-87-20-15,4 5-8 0,3 2-3 0,1 4 4 16,6 1 5-16,-1-1 8 0,2-3 4 15,0 0 2 1,2-8-5-16,4-5-5 0,6-8-11 31,-1-11-6-31,4-6 2 16,-2-5-3-16,0-8-2 16,-2-5-14 46,-1-5-15-62,-1-6-13 0,-3-4-18 0,1-2-36 0,-3-10-39 0,1-1-17 0,-5-5-70 31,0-5-134-31</inkml:trace>
  <inkml:trace contextRef="#ctx0" brushRef="#br0" timeOffset="99777.9281">14822 9161 445 0,'0'0'0'0,"0"0"35"0,0 0-11 0,0 0 8 0,0 0 6 0,0 0 13 0,0 0 35 0,0 0-16 16,379 10-24-16,-350-15-1 0,-8-1-8 15,-3-1-8-15,-11 5 16 0,-5 2 15 16,-2 3 10-16,-4 6 21 0,-5 4-31 16,-4 5-34-16,0 2-16 0,-1 3-2 15,2 0 9-15,3 2-8 16,6-2-4-16,2 1 6 0,1-2 0 47,4-2-4-47,7-3 0 15,2-2 0-15,4-6 5 0,2 1 2 0,2-9 2 0,6-1 4 0,0-5 0 0,1-9-8 32,2-3-7-32,-5-4-1 0,3 1-2 0,-11-3 0 0,1 2 3 0,-9 1 2 0,-9-2 7 0,0 2 2 15,-14 1-10 1,-5 3-6-16,-9 4 0 47,-2 4-43-47,-4 5-24 0,-3 3-38 0,6 2-74 0,4 7-115 0,10 1-84 0</inkml:trace>
  <inkml:trace contextRef="#ctx0" brushRef="#br0" timeOffset="100087.3345">15779 9213 549 0,'0'0'0'0,"0"0"158"0,0 0-69 0,0 0-35 16,0 0 25-16,0 0 1 0,0 0 11 15,0 0-1-15,0 0-17 16,22 201-3-16,-34-182-2 0,-2-3-28 16,6-3-20-16,1-3-14 0,4-4 0 15,0-4-4-15,3-2 2 0,0-2 21 16,12-11-7-16,11-2-13 16,5-7 0-16,12-5-2 0,5 1-3 15,1-3 0-15,0 7 0 0,-2 3 0 31,-6 3-25-31,-2 3-9 0,-2 5-47 0,-1-3-5 0,-2 4-5 0,-6 0-86 16,-3 2-47-16,-7 1-165 16</inkml:trace>
  <inkml:trace contextRef="#ctx0" brushRef="#br0" timeOffset="100414.0891">16518 9199 710 0,'0'0'0'0,"0"0"36"15,0 0-12-15,0 0 43 0,0 0 30 16,0 0-28-16,0 0-1 0,0 0 19 16,102 90-14-16,-82-60-20 0,4 0-3 0,-2-1-24 15,1-3-12-15,-4-2-10 16,-1-3 0-16,-3-5-1 0,-1 0-6 16,-1-7-76-16,0-2-10 15,2-5-76-15,1-2-32 0,3-6-97 16</inkml:trace>
  <inkml:trace contextRef="#ctx0" brushRef="#br0" timeOffset="100564.1247">17124 9360 1079 0,'0'0'0'0,"0"0"124"0,0 0-7 0,0 0-8 15,0 0-20-15,0 0-26 16,0 0-34-16,0 0-21 0,0 0-5 0,-673 564 0 15,616-507-3-15,11-6 0 16,12-1-89-16,5-10-15 0,8-3-103 31,6-6-99-31,6-5-159 0</inkml:trace>
  <inkml:trace contextRef="#ctx0" brushRef="#br0" timeOffset="104879.0027">9992 10968 958 0,'0'0'0'0,"0"0"81"16,0 0-10-16,0 0-41 15,0 0-24-15,0 0 15 0,0 0 7 0,0 0 12 16,138 36-6-16,-85-26 5 15,3 0 6-15,-2-3-14 16,1 4-2-16,-1 0-8 0,-8 1-9 16,-1 2-1-16,-6 1-7 0,-7 3 3 0,-5 1-3 15,-4 0-4 32,-9 2 0-47,-5-2 6 0,-5-2-5 0,-4-1 4 0,-10 1 12 0,-5-1 26 0,-8 2-6 0,-6-2-14 31,-5 1-7-31,-6-2 2 0,-7 4-4 0,-5 0-4 0,3-1 1 0,-3-2-3 0,7-1-7 16,2 1 2-16,6-1-4 16,10 1 0-16,3-4 1 47,5-4 0-47,6 1 0 0,4-4-8 0,6 1-17 0,0-1-37 0,3 2-29 0,0-1-37 0,6 1-89 0,5-4-52 31,4-3-95-31</inkml:trace>
  <inkml:trace contextRef="#ctx0" brushRef="#br0" timeOffset="105308.9354">10793 10865 913 0,'0'0'0'16,"0"0"184"-16,0 0-74 0,0 0-39 16,0 0-39-16,0 0-14 0,0 0 9 15,0 0 12-15,37 7 0 16,-13-3-3-16,10-1-8 0,1 0-1 16,4 4-2-16,0-1-8 0,-2 4-9 15,4 3 0-15,-5 2-2 0,-5 1-3 16,-4 1-3-16,-6 2 0 0,-3 2 6 15,-8 1-6-15,-4 1 0 16,-6 0 7-16,-9 0-6 31,-7 2 6-15,-13 2 12-16,-4 2 19 0,-4 0 4 0,-7 1-1 0,2 0-6 0,-5-1-10 0,5 1-12 0,-2-3-9 31,2 1 1-31,4-3-4 0,5-3-2 0,5-3-31 0,8-2-23 0,4-3-44 16,4-3-46-16,4 1-43 0,3-5-121 15,-1-4-126 32</inkml:trace>
  <inkml:trace contextRef="#ctx0" brushRef="#br0" timeOffset="106665.6479">12691 11097 480 0,'0'0'0'0,"0"0"161"16,0 0-23-16,0 0-32 16,0 0-9-16,0 0 2 0,0 0-30 0,0 0-9 15,-27-63-1-15,14 57-10 16,-3 0-3-16,-1 5-4 0,-3 0-5 16,-7 1 0-16,-1 0 5 15,-5 6-3-15,-1 5 1 0,-2 5-3 16,-1 0-6-16,0 8-6 0,0 2-3 0,3 5-5 15,7 4-8 1,5 1 2-16,8 4 2 0,10-5 2 0,5-2 3 31,13-5-1-31,10-3-3 0,10-6 1 0,11-6 6 0,9-9-6 16,7-4-4-16,7-4-2 0,0-7-5 0,-1 0-3 47,-5-1-2-47,-9 3-30 0,-8 2-36 0,-6 2-28 0,-7 3-75 0,-4 1-113 31,-6-1-103-15,-5-1-276-16</inkml:trace>
  <inkml:trace contextRef="#ctx0" brushRef="#br0" timeOffset="107484.5667">13456 11150 533 0,'0'0'0'0,"0"0"155"15,0 0-56-15,0 0-20 0,0 0 5 16,0 0-14-16,0 0-12 0,0 0-9 16,0 0-16-16,-50-68-9 15,33 76-1-15,-2 6-2 0,-4 7-6 16,-3 7 11-16,1 6 12 0,-2 5-5 15,5 4-13-15,3 0 4 0,5-2-2 16,10-7-2-16,4-6-3 16,3-9-5-16,9-10-1 47,8-3 7-47,5-6 3 0,7-12 10 0,6-7-9 0,4-13-12 0,3-7-4 0,4-8 1 31,-1-6-3-31,2-3-5 0,-5-6 2 0,-3 2 2 0,-8-5-4 0,-4 0 2 0,-6-3 5 0,-5-3-8 15,-4-1 1-15,-8 1-2 0,-7 1-3 16,-1 5 2 31,-13 12 0-47,1 10 0 0,0 16 5 0,-2 12-2 0,2 13-6 31,-3 9 4-31,-3 22-2 16,1 16 5-16,-2 17 0 0,4 12 17 0,4 7-5 0,6 0-3 0,6-1-5 0,7-6-3 0,6-7 2 0,5-6-2 0,4-10-2 0,2-5 2 0,4-8-3 15,4-6-96-15,2-5 3 16,1-3-33 31,0-5-103-47,-4-5-54 31,-2-2-243-31</inkml:trace>
  <inkml:trace contextRef="#ctx0" brushRef="#br0" timeOffset="109412.2995">15788 10699 573 0,'0'0'0'0,"0"0"117"0,0 0-27 0,0 0 20 16,0 0-32-16,0 0-9 0,0 0 6 16,0 0 17-16,0 0-1 0,-71 136-1 15,34-82-10-15,-7 3 1 0,-3-2-14 16,-3 1-27-16,-3 1-21 0,-3-3-16 16,1-3 3-16,7-3-11 15,4-7-34-15,11-5-41 63,11-4-53-63,9-5-105 0,4-5-135 0,0-6-427 0</inkml:trace>
  <inkml:trace contextRef="#ctx0" brushRef="#br0" timeOffset="114139.778">12139 12079 517 0,'0'0'0'0,"0"0"96"0,0 0-11 0,0 0 8 16,0 0-27-16,0 0-14 0,0 0-10 15,0 0-10-15,26-46-9 0,-15 41-1 16,2-1 9-16,3 5-3 0,1 1-1 15,-1 0-3-15,2 0-5 16,0 9 1-16,1 2-1 0,-1 5 1 16,-5 2-3-16,2 2-6 0,-7-1-1 15,-1 3-5-15,-3 0 3 0,-4-1-4 16,1 4 5-16,-2-1 3 0,-7-2 8 31,-3 0-5-31,-1 0-2 0,4 0-3 0,-1 2-5 16,3 2-2-16,-2-1-3 0,3 6 0 0,2-2 4 62,1-1-2-62,1 2-1 0,1-3 0 0,1 1 1 0,4-3-2 0,2 0 0 32,2-2-1-32,-1-2 2 0,1 0-1 0,2 2 0 15,2-3 3-15,3-1-3 0,5 1 0 0,-1-3 4 0,0-4-3 0,0 4 2 0,0-6-2 0,-1-1 2 0,1-2 4 0,2-1-1 16,-4-4-4 31,5 1 5-47,-1-4-4 0,1 0-1 15,0-4 3-15,3-4-2 32,1-2-4-32,-2-3 2 0,0 1 5 0,-3-2-6 0,2-4 0 0,-1 2 5 0,-1-4-6 0,-2 2 2 0,-3 1 2 0,-1 1-3 0,-2 3 0 0,-2-1 2 0,0 2-2 15,-1-1 0-15,0 0 2 0,0-4-2 63,1 1 5-63,-2-2 0 0,5 1 0 0,-3-2-2 0,2 5-2 0,0 3-2 31,0 0 2-31,-3 4-2 0,-2 3-3 0,2 2 5 0,-5 2-2 16,0 0-5-16,0 6 5 0,0 2 1 0,0 0 0 0,-1 1 0 0,-4 1 4 0,2 1-4 0,1 5 0 0,0 1 8 62,0 3-5-62,2 5 3 0,-1 0-5 16,-1 2-2-16,0 3 2 31,-1 1 4-31,-1 0-6 0,0 0 2 0,1-4 5 0,1-2-6 0,-2-1 0 0,2-5 5 0,-1-3-4 0,-1-4 0 0,1-2 0 0,1-1 0 0,-3-4 1 0,-1-2-2 0,0-1 0 0,1-2 0 16,-1 0 9-16,0 0-2 15,0 0 13-15,0 0 6 0,0-6-4 16,0-4-17-16,0-4-3 31,3-1-4-31,-2-4 4 0,0-5 2 0,1-2-4 31,3-4 0-31,2-3 1 0,5-1-5 0,1 0 3 0,3-1 1 0,1 1 0 16,3 1 0-16,2 3-2 0,2 1-3 0,1 8 8 0,-2 0-4 16,1 6-3-16,2 1 6 46,-4 4-2-46,2 2 0 0,1 1-3 0,1 2 2 47,0 0-2-47,0 5 3 0,-4 0 0 0,0 5-5 0,-3 5 3 0,-6 2 0 0,2 2-2 0,-4 5 6 0,0 0 0 0,1 1 0 0,2 2 2 0,-1-3-1 0,2 1-2 0,3-3 3 16,-3 2-2 0,5-3-2-16,-6 1 0 0,7-3 13 46,1-3-9-46,0-1 1 32,1-1-2-32,2-1-4 0,1 1 2 0,1-1 5 0,-2-1-6 0,1 2 0 15,2-3 1-15,-3 1-1 0,2-1 0 0,0-2 3 0,1 1-4 0,1-5 2 0,-2 0 0 0,3 0 0 0,-3-5 0 0,3 4 0 16,-1-2-1-16,1 2 0 0,1-2 0 0,4 3 0 47,-3-2 1-47,0-1 0 0,3 0-1 0,-8-3 0 0,9 1 2 47,-3-1-3-47,1 0 2 0,-3 2 0 0,3 3-1 0,-8-1 0 0,-4 0-1 0,1 2-2 0,-3-6 6 0,3 3-3 0,-1-2 0 0,2-3 0 15,1 2 3-15,3-3-3 63,-2-1 0-63,-1-2 2 0,1 0-2 0,-2 2 0 31,-2-2 1-31,-4 3-1 0,1-2 0 0,-2 1 3 0,1-4-4 0,3-5 2 16,0-2 3-16,4-5-5 0,6-2 2 0,-2-2 2 0,3-2-4 0,1-3 2 0,-1 1 7 0,-5-4-7 0,1 1 2 15,-5-1-3-15,-1 1 0 0,-6 3 0 0,1 3 3 47,-6 10-2-47,-7 1 0 0,-2 10-2 0,-2 3-59 0,-4 7-44 0,-7 4-92 0,-9 2-196 0,-3 1-463 0</inkml:trace>
  <inkml:trace contextRef="#ctx0" brushRef="#br0" timeOffset="118072.2906">20777 8662 566 0,'0'0'0'0,"0"0"51"0,0 0 46 16,0 0-17-16,0 0-1 0,0 0 19 16,0 0-35-16,0 0-27 15,-37-13-8-15,17 30-7 16,-6 3 3-16,-4 7 6 0,-3 4-7 0,3 7-7 15,-4 6-6-15,1 4 1 16,2 4 3-16,3 6 7 0,3 0-6 16,7 0-4-16,2 1 8 0,6-3 14 31,4 0-1-31,3 3-1 0,3 1 0 0,1-3 1 0,10-3 2 0,2 0-4 16,8-5-4-16,-1 1-3 62,5-5-14-62,1-1-4 0,-2-5-1 0,0-4 5 0,-2-2-4 31,1-2-5-31,-1-4 0 16,-3-1 5-16,-2-4-7 0,1-4-1 0,-6-4-41 0,0-3-46 0,-1-1 5 0,0-6-49 0,-1 1-104 0,1-5-25 0,-6-3-292 0</inkml:trace>
  <inkml:trace contextRef="#ctx0" brushRef="#br0" timeOffset="118786.9402">22610 8947 472 0,'0'0'0'0,"0"0"131"0,0 0 6 0,0 0-16 0,0 0-21 15,0 0-20-15,0 0 9 16,0 0-14-16,-21 43-10 0,7-20-5 16,-3 6-8-16,-3 4-7 15,-2 5-1-15,-5 2-9 0,-4 7-7 0,-2 4 1 16,-5 5 0-16,-4 2-7 15,-1 1 0-15,0-2-5 16,-2-2-4-16,4-3-5 0,1 2-2 16,1-4 0-16,4-5 0 0,4-1-1 15,3-7-4 48,9-2-2-63,2-12 2 0,7-4 1 0,4-7-2 0,2-4-3 0,4-4-10 31,0-2-26-31,0-2 5 0,3 1-15 0,2-1-24 0,2 0 6 0,2-8-33 0,1-3-42 0,1-3-46 0,-1-1-62 0,0-3-292 0</inkml:trace>
  <inkml:trace contextRef="#ctx0" brushRef="#br0" timeOffset="119228.6321">21553 8756 530 0,'0'0'0'15,"0"0"97"-15,0 0 23 16,0 0-43-16,0 0-9 0,0 0 3 16,0 0-31-16,0 0-38 15,0 0 18-15,-6 52 21 0,15-11 1 16,0 3-5-16,2 2-8 0,-5-1-7 15,2-3-3-15,-1-6-7 16,-3-5-3-16,2-6-2 0,-2-5-2 16,-1-4-4-16,-2-3 0 0,0-5 1 15,1-3-2-15,0-2 0 0,1-3-81 16,1 0-16-16,1-9-32 0,4-5-20 16,-2-9-99-16,0-7-267 0</inkml:trace>
  <inkml:trace contextRef="#ctx0" brushRef="#br0" timeOffset="119403.4454">21771 8853 842 0,'0'0'0'0,"0"0"126"16,0 0-31-16,0 0-36 0,0 0-28 16,0 0-21-16,0 0-7 0,0 0-5 15,0 0-54-15,71 265-64 0,-47-252-43 16,0-6-163-16</inkml:trace>
  <inkml:trace contextRef="#ctx0" brushRef="#br0" timeOffset="119816.9242">23178 8686 557 0,'0'0'0'0,"0"0"185"16,0 0-64-16,0 0 17 0,0 0-53 0,0 0-41 15,0 0 5-15,0 0 8 0,0 0 4 16,-15 102 1-16,15-65-29 16,0 0-10-16,0-3-3 0,0 2-6 15,3-6-3-15,-2-2-5 16,3-5-3-16,-1-4-2 0,2-1-2 15,1-7 1-15,-2-3-1 0,1-3-61 16,1-5-11-16,2 0-20 0,3-10-50 16,3-7-25-16,0-4-24 0,-2-4-115 15,1-2-67-15</inkml:trace>
  <inkml:trace contextRef="#ctx0" brushRef="#br0" timeOffset="119948.8272">23358 8874 862 0,'0'0'0'0,"0"0"101"0,0 0-51 0,0 0 7 0,0 0-11 0,0 0-29 0,0 0-13 16,0 0-4-16,0 0 0 16,41 197-49-16,-33-182-86 0,2-4-25 0,4-3-106 15</inkml:trace>
  <inkml:trace contextRef="#ctx0" brushRef="#br0" timeOffset="120498.7985">23848 8628 793 0,'0'0'0'0,"0"0"67"0,0 0 30 16,0 0-15-16,0 0-21 16,0 0-11-16,0 0-17 0,0 0-27 0,0 0-5 15,27 10 3-15,2 15 9 16,6 12 11-16,8 9 17 16,2 4 1-16,3 9-6 0,0 0-8 15,-1 1 3-15,-3 0 9 0,-3 0-25 16,-5 3 3-16,-5 4-3 0,-9 1-5 15,-5-1 0 1,-9 3-10-16,-7-2 0 0,-2-1 0 0,-9 4 5 16,-2-1-5-16,-3 1 0 0,-4-1 4 0,-1-9-5 15,-5-3 1-15,-3-5 0 32,-3-8 4-32,-4-4-1 46,-5-3 0-46,-4-2-2 0,-2-2 3 0,0-6-2 0,2-4-1 16,5-5 0 0,2-7-1-16,4-2 0 0,0-7-30 0,4-2-2 15,-1-1-20-15,-1 0-12 16,4-4-29-16,1-4-46 0,1 1-48 0,3-4-77 47,1 0-388-47</inkml:trace>
  <inkml:trace contextRef="#ctx0" brushRef="#br0" timeOffset="130267.541">1482 13752 571 0,'0'0'0'0,"0"0"70"0,0 0 4 0,0 0 12 16,0 0-12-16,0 0-7 16,0 0-6-16,0 0-4 0,-1-63-14 15,1 63 0-15,0 0 11 0,0-3-10 16,0 3-6-16,0 0-8 0,0 0-20 16,-2 8-19-16,1 6 8 0,0 6 2 15,-4 8 16-15,-3 5-8 16,-2 5-2-16,0 0-4 0,0 1-1 15,-4 0 1 1,1-1-2-16,-3 0 0 0,2-2 2 0,-1-2-2 0,2-4-2 16,2 0 2-16,0-8 1 0,4-2-3 62,4-3 1-62,1-3-2 0,0 0 0 0,-1-7-1 0,3 2 1 0,6-3 1 0,6-3 2 0,8-3 5 31,-4 0 8-15,7-4 8-16,1-6-6 0,7 2-1 0,8-9 0 0,1 3-5 0,5-1-1 0,0 2-1 0,0 1-5 0,-2 2 0 0,1 1 1 16,-3 4-1-16,-3 1-3 62,-9 3 0-62,-7 1 1 0,-4 1-1 0,-4 5-3 0,-3 0 3 31,0 2-8-31,-8 1-11 0,-2 0-24 0,1-1-30 0,-1-3-17 0,1 0-38 0,-2-3-56 0,0-2 17 0,0 0-63 0,-2 0-132 0</inkml:trace>
  <inkml:trace contextRef="#ctx0" brushRef="#br0" timeOffset="130711.9106">1905 13965 588 0,'0'0'0'0,"0"0"245"0,0 0-135 0,0 0-40 0,0 0-60 15,0 0-7-15,0 0 31 16,0 0 0-16,0 0-8 0,90 41 3 16,-63-28 2-16,5-2 1 0,-1 6 1 0,-1 1 1 15,-4 4-12-15,-10 5-5 16,-6-1 2-16,-5 4-2 16,-5 1 8-16,-7-4 2 0,-4 3-4 15,-2-3 2-15,-5 0 1 0,-1 0-8 16,0-2-11 31,-4-2-3-47,1 1-1 0,3-5-6 0,3-1-37 0,5-4-16 15,0-1-66-15,1 1-53 16,1-3-91-16,0-1-346 16</inkml:trace>
  <inkml:trace contextRef="#ctx0" brushRef="#br0" timeOffset="149835.2456">3582 13833 552 0,'0'0'0'0,"0"0"57"0,0 0 45 0,0 0-17 16,0 0-36-16,-27 14-11 0,19 0 9 0,2 2-4 15,0 6-7-15,-1 2-5 16,-1 7-8-16,0 1 3 0,0 4 4 16,-3 4-5-16,-4 3-6 15,-1 4-4-15,-1 4-7 0,-1 2-2 0,1-1-2 16,-1-2-1-16,2-5-2 15,1-3 0-15,8-4-2 32,3-2 2-17,4-4-2-15,3-4 2 0,3-5-1 0,5-6 0 0,1-3 7 0,2 0 1 0,5-7 1 32,3-2-2-32,2-3 4 0,7-2 15 0,5-7 5 0,3-4-9 0,6-3-1 15,2-4 0-15,-1 1-8 0,-3 6-6 63,-5 2-4-63,-9 3-4 0,-4 6-4 0,-6 0-1 0,-3 0-12 0,-2 0-23 31,-1 5-11-31,-3-1-40 0,0 0-80 16,-1-4-2-16,0 0-76 0,-1-4-237 0</inkml:trace>
  <inkml:trace contextRef="#ctx0" brushRef="#br0" timeOffset="150258.5458">4518 14244 618 0,'0'0'0'0,"0"0"220"0,0 0-84 15,0 0-51-15,0 0-19 0,0 0-4 16,0 0-12-16,0 0-12 0,-65-22-3 0,42 27-10 15,-5 5-5-15,-2 3 3 16,1 3-5-16,-5 4-5 0,2 3-5 16,4 1-3-16,2 4-3 0,5-5-1 15,8 3 3-15,9-2-2 16,2-6-3-16,2 2 1 0,8-1 0 16,8-2 0-16,4-1 5 0,5 0-2 15,4-7 2 32,3 0 1-47,3-6-2 0,4-3-4 0,0 0 0 31,1-3 9-31,-5-2-8 0,-3 1-1 0,-5 0 0 0,-5-1-40 0,1 1-24 0,-3 0-6 0,1-1-30 0,-5 0-19 0,1-1-50 0,-5-3-93 16,-1-2-55-16</inkml:trace>
  <inkml:trace contextRef="#ctx0" brushRef="#br0" timeOffset="150441.8896">4716 14337 588 0,'0'0'0'0,"0"0"203"0,0 0-85 0,0 0-8 0,0 0-4 0,0 0-29 0,0 0-19 0,0 0-8 0,0 0-15 0,-100-32-10 0,78 47-1 0,-3 4-7 0,-3 3-6 0,2 2-4 0,0 2-1 0,4 0-4 15,3-1-1-15,5-1-1 0,3-5 0 16,2-1 0-16,6 0-1 0,3-1 1 15,0-2-37-15,2-2-6 16,8-2-27-16,2-6-40 0,6-1-10 16,0-4-25-16,3-4-67 0,3-5-109 15</inkml:trace>
  <inkml:trace contextRef="#ctx0" brushRef="#br0" timeOffset="150856.6319">5193 14228 798 0,'0'0'0'0,"0"0"148"0,0 0-45 0,0 0-15 0,0 0-35 0,0 0-5 0,0 0-10 16,0 0-21-16,0 0-5 0,-150 133 10 16,132-110 1-16,1 7-11 15,-1 1-6-15,4 1 1 0,1-1 4 0,5-2 3 16,3-4-7-16,2-3-4 15,3-6-4-15,3-8 2 16,4-1 0-16,4-6-1 0,6-1 0 16,1-7 11-16,5-8-7 0,4-5 1 15,1-6-2-15,2 2-5 47,-2 3 3-47,-1 4-2 0,-6 3-1 0,-4 10 2 0,-6 1 0 31,0 3-12-31,0 10 12 0,-2 1 0 16,3 3 2-16,-1 1 0 0,0-2 1 0,0 2-4 0,-1-3 2 0,0-5-2 0,3-1-85 0,0-1-3 0,2-1-42 0,1-1-84 16,0 0-63-16,-2-3-307 15</inkml:trace>
  <inkml:trace contextRef="#ctx0" brushRef="#br0" timeOffset="151249.1332">5795 14255 600 0,'0'0'0'0,"0"0"191"15,0 0-89-15,0 0-24 0,0 0-35 16,0 0-1-16,0 0 27 0,0 0 4 16,0 0-15-16,62 88-10 15,-47-59 1-15,-3 2-10 0,0 2 2 16,-2-1 13-16,0 2 1 0,-3-3-25 16,-1-5-13-16,1-1-5 0,-3-5-3 15,1-8-2-15,1-4 0 0,0-5-3 16,6-5-1-16,3-11 7 0,9-6 1 15,9-13-7-15,4-1 1 16,6-2-4-16,0 6-2 63,-2 5 1-63,-2 11-2 0,-4 4-56 0,-4 7-43 0,-4 2-7 0,0-2-78 31,-2 2-65-31,-2-3-87 0</inkml:trace>
  <inkml:trace contextRef="#ctx0" brushRef="#br0" timeOffset="151511.0374">6768 14261 838 0,'0'0'0'15,"0"0"160"-15,0 0-39 16,0 0-33-16,0 0-37 0,0 0-5 16,0 0 6-16,0 0-18 0,0 0-13 15,-185 66 0-15,154-41 9 0,6 3 3 16,3 0 2-16,8 0-6 0,5 1-14 15,8-3-4-15,1 4-1 0,6-6 1 16,5 1 0-16,6-2 3 16,3-5-3-16,6-2-1 0,3-4-1 15,0-4-2-15,4-4-3 16,1-1 1-16,0-2-1 0,-1-1-4 0,-1 0 0 31,-5 0 0-31,3-4-61 0,-8 0-29 0,-4-3-24 0,-2-3-79 16,-6-1-40-16,-1-4-42 0,-1-5-278 15</inkml:trace>
  <inkml:trace contextRef="#ctx0" brushRef="#br0" timeOffset="151693.7147">6962 14343 875 0,'0'0'0'0,"0"0"70"0,0 0-46 0,0 0-10 16,0 0-11-16,0 0-6 15,0 0 0-15,0 0 5 0,0 0 12 16,-309 202-21-16,309-189-70 16,0-5-22-16,9-2-95 0,3-6-54 0,5 0-98 15</inkml:trace>
  <inkml:trace contextRef="#ctx0" brushRef="#br0" timeOffset="152050.7633">7382 14130 762 0,'0'0'0'0,"0"0"83"16,0 0-29-16,0 0 7 0,0 0 4 16,0 0-11-16,0 0-8 0,0 0 14 15,-128 40-21-15,126-28-31 0,2-1-6 16,2 2-2-16,6-1 0 0,3 0 3 15,3 2-1-15,2 2 0 16,1 1-1-16,1-1 19 0,-2 0 21 16,-2-3 2-16,-1 1 4 0,-5-3 5 15,-1 3-16-15,-3-3-5 0,0 1-4 16,-2 0-4-16,-2-5-10 16,0 1 2 30,-8-1 4-46,-4 4-4 0,-6-6-6 0,-3 6-6 0,-5-1-6 0,0 3-50 0,-1 3-22 0,1-6-42 0,-1 1-47 0,2-7-97 0,2 1-160 32</inkml:trace>
  <inkml:trace contextRef="#ctx0" brushRef="#br0" timeOffset="154054.9943">9609 14486 542 0,'0'0'0'0,"0"0"63"0,0 0 43 0,0 0-18 16,0 0-35-16,0 0 6 0,0 0-11 15,0 0-10-15,0 0-7 16,-80-39-11-16,72 41-7 0,2 2-3 16,-2 7-4-16,-3 0 1 0,0 5 9 0,1 9-3 15,1 2 2-15,3 6 1 16,3-1 2-16,2 3 2 16,1-4 0-16,6-3-4 0,6 0-4 15,0-8-2-15,6-1 2 0,-1-4-1 16,4-9-4 31,2-3 2-47,2-3 2 31,3-4 6-31,-1-8-4 0,3-4-3 0,-3-5-3 0,-1-3 3 0,-5-1-1 0,-3 0 2 0,-5 0 2 0,-3 5 1 0,-7-7-2 0,0-1 0 0,-3 1-5 16,-3-5-5-16,-7 2 3 0,-4 1-3 0,-4 1-4 15,-1 5 3-15,-2 3-2 47,-1 7-2-47,2 4 2 0,5 6-1 0,3 3-4 0,4 3 3 0,4 4-1 0,1-1-2 31,3 6 3-31,6 1-2 0,7 3 1 16,8 1 3-16,6-3 2 0,5 4-1 0,6-1 1 0,2-1 9 0,4 0 6 0,0-1-2 0,-6 2-2 16,0 2-3-16,-8 0-1 0,-5 3-2 46,-5 1-2-46,-3 1 2 0,-10-2-1 16,-2 1 2-16,-5 1 1 0,0 0 3 31,-3-3-3-31,-4-2 0 0,-1-7 1 0,4-5-5 0,1-3 0 16,2-4 2-16,1-6 8 0,3-7-11 0,10-9-6 0,7-5-8 0,7-5 14 0,8-2-3 0,6 0 0 62,2 2 17-62,5 1-10 0,0 3-8 0,4 7 2 32,-4 1-2-32,4 4-110 0,-1 1-32 0,-1 6-79 0,1-1-122 15,0-5-303-15</inkml:trace>
  <inkml:trace contextRef="#ctx0" brushRef="#br0" timeOffset="155991.8549">12423 14365 814 0,'0'0'0'0,"0"0"0"16,0 0 103-16,0 0-48 0,0 0-15 0,0 0 3 15,0 0-3-15,0 0-12 16,0 0 3-16,-11 250 0 0,1-225-8 16,1-6-5-16,2-6-3 0,0-5-2 0,3-2-2 15,1-3-7-15,2-2 3 0,1-1 0 16,0-3 2-16,1-7-3 16,10-6-10-16,9-5 3 15,8-4 2-15,4-4 10 0,7 1 0 16,2 0 8-16,-1 6-1 0,0 4-6 15,-5 6-4-15,-2 8-1 0,-6 4-6 47,-3 0 0-47,-5 7 0 32,-2 2-2-17,-3 6 2-15,-1 2 0 0,-5 2-1 0,-3 4 0 0,-1 2 6 0,0-2-6 0,0 5 0 0,-1-6 5 0,2-2-6 0,0-3 2 0,3-2 0 0,2-5-1 0,2-1 0 0,1-8 2 31,6-1 0-31,1-5 3 0,0-6-1 47,1-5-2-47,-1 3 2 0,-4-3-2 0,-2 7-1 0,-6-1 3 0,-2 5 6 32,-5 4 1-32,-1 1-6 0,0 7-3 0,0 3 3 0,0 8-1 0,-4-1 0 0,1 2-1 0,0 2-2 0,3-4 0 15,0-3-2-15,4 2 0 0,4-1 1 0,4-1-1 16,0-3 1-16,6 1 4 0,-2-7 1 47,4-2 8-47,0-3 2 0,1 0 11 0,0-6 2 0,-4-2-11 0,3-5 2 0,-6-3-1 31,1-2-5-31,-3-2-5 16,0 1 0-16,-5 2-4 0,2 1-4 0,-7 0 0 0,-1 1 8 0,-1 0-8 0,0-1 0 0,-3 1 3 15,-7-1-3-15,-2-3-45 0,-1 1 12 63,-3 0-16-63,-1 1 25 0,6 7 9 0,0 3 3 0,4 4 9 0,2 3-5 31,1 3-2-31,1 6 7 0,0 3-2 0,3-1-3 16,0 2 5-16,1-4-1 0,4-2-1 0,4 0 4 0,2 1 0 0,6-5-1 15,2 1 4-15,5-3 0 0,5-1-3 0,3-1 2 47,1-8 6-47,0 0-1 0,1 1 1 0,-3-2-3 0,-1 4 2 0,-3-3 4 31,-4 3-2-31,-3-3-1 16,-7 0 0-16,1 2-2 0,-7 1-1 0,0 2 2 0,-5 3-2 0,-2 0 3 0,0-1 4 0,0-1-3 0,-3 3-7 0,-6 0-1 0,-4 5 0 16,2 1-7-16,-1 6 7 0,-1 3 0 15,0 2-4 16,1 5 4-31,-1-3 0 16,2 6 0-16,0 3-1 0,4 0 1 0,1 3 0 31,4-1-3-31,2-2 3 0,0-6 0 0,8-3-2 0,0-4 2 0,3-4 0 16,5-2 0-16,0-7 6 0,3-2 1 0,4-4 8 0,3-13-2 0,4-6-5 62,5-6-2-62,-1-4-5 0,2-7-1 0,0-6 0 0,-1-1 6 0,3-6-7 32,-2-3 2-32,0-4 1 0,-2-7-1 0,-3-6 0 0,0-2-2 15,-2-5-23-15,0 6 9 0,-6-1 0 0,0 6 10 0,-9 11 6 0,1 6 0 0,-7 13-2 0,-5 9 1 0,-3 11 2 0,0 8-2 63,-6 8 0-63,-6 3-16 0,-2 6-18 0,-3 10 16 0,1 3 13 15,-4 8 0 17,2 9 3-32,1 5 0 0,2 7 1 0,-2 4 0 0,4 3 1 0,0 1 0 0,3 2-1 0,3 2 1 0,4-1 0 0,3-1 0 0,0-4 5 0,8-5-1 0,4-5 8 15,3-7-3 1,4-6-2-16,3-5 2 47,-1-6-2-47,3-5 3 0,1-3-2 0,1-7 4 0,2-5 12 0,0 0-4 0,1-6-5 31,-1-6-3-31,0-2-4 0,-4-4-1 0,0-2-3 0,-3 1 4 0,-2-1-5 0,-5-1-2 0,-5 2 3 16,-4 0-2-16,-3 5-1 0,-2 1 2 0,-5 5-4 0,-2 1-4 62,-3 3 3-62,2 3-4 0,-6 1-2 0,1 0 4 0,-1 5 2 0,1 4-3 31,-1 2 7-15,2 4-4-16,1 1-1 0,-1 1 3 0,4 1 0 0,0 3 0 0,3-1-3 0,5-1 2 0,0 0-2 0,5-2 2 0,3-1 1 0,3 0 0 16,3-4 0-16,1-2 1 0,5-6-1 0,4-2 0 62,0-2 10-62,5-2-5 0,1-6 5 0,2 2 0 0,0-5-5 31,1 3 2-31,-2-3-5 0,-3 3-1 0,3 0 2 16,-1 4-3-16,-3 4 0 0,-2 0 0 0,-4 0-2 0,-6 6-1 0,-6 2 4 0,-1 3-2 0,-6 2-3 0,-2 1 7 0,0 3 1 16,-1-1-3-16,-6 1 4 0,-1 0-3 0,-5-4-1 47,1 3 3-47,-5-2-2 0,-2 1-3 0,1-3 2 0,-7-1 3 0,0 1-4 0,-1-2 0 0,2 3 2 15,4-3-2 1,5-5-1-16,9 1 1 15,4-6 0-15,2 0-5 0,8 0 0 0,5 0 3 0,4-6 4 16,7-1 2-16,6-1-4 0,4-3 0 47,7-1 4-47,1 2-4 31,4-3 0-31,2 1 2 16,0 2-3-16,-2 2-19 0,2 1-64 0,-4 3-67 0,-2 3-43 0,-4 1-110 0,-1 0-235 0</inkml:trace>
  <inkml:trace contextRef="#ctx0" brushRef="#br0" timeOffset="157785.6646">17175 14436 852 0,'0'0'0'16,"0"0"33"-16,0 0 50 0,0 0 24 16,0 0-31-16,0 0-11 0,0 0 1 15,0 0-7-15,4-59-3 16,-6 59-13-16,-2 0-13 0,-6 3-12 16,-1 8-11-16,-8 7-1 0,-1 7-1 15,-3 5-6-15,-2 6 2 0,4 4 2 16,3-3-3-16,6 5-4 0,8 1 4 15,4-3 0-15,10-6-2 16,6-4 1-16,9-7 2 16,4-4 4-16,4-5-1 0,3-3-2 0,2-7 2 0,2-4 0 15,-2-1-3 48,-4-8 4-63,-3-2-10 0,-4 0-67 31,-4-5-13-31,-3-2-67 0,-4-6-160 0,-4-7-150 16</inkml:trace>
  <inkml:trace contextRef="#ctx0" brushRef="#br0" timeOffset="157894.4926">17309 14103 1064 0,'0'0'0'0,"0"0"0"0,0 0-11 0,0 0 12 0,0 0-2 16,0 0-159-16,0 0-31 15,0 0-159-15</inkml:trace>
  <inkml:trace contextRef="#ctx0" brushRef="#br0" timeOffset="158237.7973">17884 14545 631 0,'0'0'0'0,"0"0"131"0,0 0-18 16,0 0-38-16,0 0-5 0,0 0 12 16,0 0-12-16,0 0-15 0,-48 221-15 15,45-218-22-15,3-3-7 0,0-1 4 16,10-8 10-16,5-6-6 0,8-2-11 16,2-10-2-16,6 3-3 15,6-1 1-15,0 3 18 0,2 5 4 16,-1 7-8-16,-6 5-2 15,-6 5-4-15,-4 7-7 0,-2 10 4 63,-2 3 1-63,-2 4 7 0,-3 1-8 0,-3-1-6 31,0 1-3-31,-2-3 0 0,-1 0 1 0,2-3-82 0,-2-1-18 0,0-1-31 0,-1-5-139 16,1-2-92-16</inkml:trace>
  <inkml:trace contextRef="#ctx0" brushRef="#br0" timeOffset="158802.2234">20313 13804 489 0,'0'0'0'0,"0"0"171"0,0 0-17 15,0 0-63-15,0 0-42 16,0 0-40-16,0 0-15 0,0 0 12 16,0 0 50-16,46 51-12 0,-48 1 10 15,-5 9-4-15,-2 7-19 0,1 5-13 16,-4 3-9-16,-1 1 7 0,-3 1 6 15,1-2-6-15,3-3-2 16,2-7-6-16,1-5-3 0,7-5-1 16,2-9-3-1,2-2-1-15,8-11 0 0,0-5 3 0,0-4-2 16,1-11-1-16,-1-3 0 16,2-9-39-16,0-2 7 0,-1-5 5 0,2-9 6 46,-4-3-4-46,-3-2-29 0,-2-3-43 0,-4-3 2 0,-4-2-6 32,-7-4-71-32,-5-1-40 15,-5-4-62-15</inkml:trace>
  <inkml:trace contextRef="#ctx0" brushRef="#br0" timeOffset="158918.6066">20061 14365 744 0,'0'0'0'0,"0"0"158"0,0 0-130 0,0 0 32 0,0 0 26 0,0 0-3 0,0 0-38 0,0 0-7 0,0 0-23 0,372 55-10 0,-315-46-10 15,-7-4-76-15,-4-2-16 16,-3-3-29-16,-9-3-79 0,-1-10-132 16</inkml:trace>
  <inkml:trace contextRef="#ctx0" brushRef="#br0" timeOffset="159493.48">21013 13864 707 0,'0'0'0'0,"0"0"35"0,0 0 39 0,0 0 16 0,0 0-25 15,0 0-14-15,0 0 23 16,0 0-51-16,0 0-5 0,2 550 8 16,-10-484 4-16,-2-3-1 15,-5-4-5-15,1-2-2 31,-2-4-4-31,-1-6-3 0,1-5-4 0,1-6-4 0,1-12 0 0,4-6-3 16,5-11-1-16,3-7 0 16,2-3 10-16,3-11-5 0,7-8-6 47,11-7 6-47,4-4-6 0,8-5 0 0,2 0 0 0,0 6-2 0,-3 9 0 31,-6 6 13-31,-3 12 0 0,-5 5-8 0,-1 12 1 0,-4 5 1 0,2 4-2 0,-4 1 2 0,-2 1-5 15,3 2-2-15,1-5 0 0,1-2 4 0,0-4-4 63,8-6-5-63,2-8-20 0,7-4-1 31,3-9 17-15,2-3-2-16,-1-3 2 0,-2-2 10 0,-3 6-2 0,-9-1 0 0,-5 3 2 0,-3 5 7 0,-7 1 10 0,-4 6 6 0,-2 1-1 0,-2 0-2 0,-7 1-9 0,-3 6-10 0,-1 3-3 0,1 2 2 0,5 1 4 78,2 1-3-78,5 4 4 0,0-3-5 0,1 3-1 0,5-1 0 0,1-5 5 0,3 3-6 31,-2-5 2-31,1 1 3 0,6-4-4 0,0-1 0 0,1-5-49 0,5-1-11 0,5 0 6 0,3-3-8 0,2-1-53 0,4-3-44 16,1-4-70-16,1-1-210 0</inkml:trace>
  <inkml:trace contextRef="#ctx0" brushRef="#br0" timeOffset="162378.7313">24142 13981 874 0,'0'0'0'0,"0"0"114"0,0 0 36 16,0 0-65-16,0 0-29 0,0 0-14 15,0 0-11-15,0 0-17 0,-63-4-2 16,43 23-1-16,-5 6 4 16,-2 7 7-16,-6 9-4 0,0 2-4 15,-4 7-1-15,0 3-2 0,-1 2-4 16,1 3-3-16,1 1 1 0,2 1-3 15,4 0-2-15,2-2 0 16,7-4 3-16,7-5-4 0,6-5 2 16,6-7-2-16,4 1-4 0,11-9 5 15,10 1 0-15,8-5 1 32,7-3-1-32,7-4 20 0,2-5 1 0,5-4 1 46,3-5-5-46,-2-1-3 0,0-3 2 32,-1 0-6-17,-3-4-5-15,-4-5-1 0,-3 0-2 0,-4-1 0 0,-3 4 0 0,-6-6-4 0,-6 5-45 0,-2-3-19 0,-7-1-8 0,-7 1-28 0,-7-6-8 0,-2-1-27 0,-5 3-37 0,-5-1-15 0,-2-2-68 16</inkml:trace>
  <inkml:trace contextRef="#ctx0" brushRef="#br0" timeOffset="162541.9548">23663 14440 893 0,'0'0'0'0,"0"0"121"0,0 0 10 16,0 0-50-16,0 0-27 15,0 0-17-15,0 0 9 0,0 0 0 16,0 0-20-16,611-68-21 0,-544 62-2 15,-9 6-6 1,-5 0-95-16,-9 0-21 0,-4 0-51 0,-11 6-54 0,-12 7-154 16</inkml:trace>
  <inkml:trace contextRef="#ctx0" brushRef="#br0" timeOffset="163271.207">21589 14676 562 0,'0'0'0'0,"0"0"174"0,0 0-79 0,0 0-23 16,0 0-22-16,0 0-3 0,0 0 16 0,0 0 0 15,0 0-4-15,76 17-3 16,-60-17-10-16,-1 0-10 0,5 0-6 16,0-4-12-16,0-5-2 15,2-3 6-15,0-1 6 0,-4-3-10 16,2-1-8-16,-5-1 1 0,-4 1-1 15,-1 2 7-15,-2 1 5 16,-5-1 2-16,-2 4 0 0,-1-2-7 16,-6 1-5-16,-3 2-6 15,-4-3 0-15,-4 4-4 0,0 2-3 47,-6 3 2-47,-4 4 1 0,-2 0-2 0,-4 10 0 0,0 3 4 0,2 3-6 0,5 4 3 0,4 0-2 31,10 3-39-31,4 0-39 0,8-1-18 0,0-3-47 0,8 5-57 16,13-4-99-16</inkml:trace>
  <inkml:trace contextRef="#ctx0" brushRef="#br0" timeOffset="164032.7999">24942 14671 475 0,'0'0'0'0,"0"0"36"0,0 0 95 0,0 0-1 15,0 0-42-15,0 0-8 16,0 0-13-16,0 0 6 0,0 0 14 16,72 108-17-16,-72-71-16 15,0 3-3-15,-5-3-11 0,-6-3 2 0,-1-5-1 16,1-2-15-16,0-8-10 15,2-3-4-15,2-5 0 16,3-5-6-16,0-4-1 0,-1-2 2 16,3-1 1-16,2-6-3 0,0-7-3 0,8-5-4 15,14-3-8-15,5-3 10 16,14 5 0-16,4-2-6 0,3 3 7 16,1 8-2 15,-1 6-3-31,-7 5 4 0,-4 7 0 0,-6 5-114 0,-3-1 11 0,-3-3-57 0,2-5-118 15,5-3-103 1</inkml:trace>
  <inkml:trace contextRef="#ctx0" brushRef="#br0" timeOffset="164277.6928">25776 14762 943 0,'0'0'0'0,"0"0"127"0,0 0 12 0,0 0-54 0,0 0-43 16,0 0-12-16,0 0 7 15,0 0 4-15,-229 85 3 0,202-63-13 16,4 3-14-16,8-4-10 0,6 3-3 16,8-1 0-16,2-2-3 0,12 0 5 15,6-2-5-15,9-3 4 0,6 0 1 16,3-3-3-16,4-2 5 16,-4-3-3-16,1 1-2 31,-5-3-2-31,-1-2-2 0,-1-4-126 0,-6 0 13 0,2-6-14 0,0-7-52 31,-3-2-117-31,3-3-143 0</inkml:trace>
  <inkml:trace contextRef="#ctx0" brushRef="#br0" timeOffset="164434.9819">25994 14846 844 0,'0'0'0'0,"0"0"33"0,0 0 44 0,0 0-9 0,0 0-19 16,0 0-16-16,0 0-6 15,0 0-14-15,0 0-10 16,-342 177-3-16,334-163 0 0,5-2-129 16,5-2-14-16,11-1-145 0,8-5-14 15</inkml:trace>
  <inkml:trace contextRef="#ctx0" brushRef="#br0" timeOffset="164754.2905">26577 14809 847 0,'0'0'0'0,"0"0"110"0,0 0 36 0,0 0-61 0,0 0-47 15,0 0 1-15,0 0 4 16,0 0-16-16,-103-1-3 0,75 9 20 16,-3 3 4-16,-1 2-9 0,-1 5-3 15,2 3-8-15,0 4-3 0,2 4-5 16,6 2-10-1,6-2-6-15,6 0-2 0,6 0-1 16,6-3 0-16,10 1 0 0,10-4 2 16,5-2-1 31,2-1 3-47,8-4 1 0,0-5-3 0,5-4 0 0,3-4 0 0,-1-3 0 0,-4-1-6 0,-3-5-80 0,-5-3-8 31,-10-3-41-31,-3-1-27 0,-9 3-73 0,-2-1-262 15</inkml:trace>
  <inkml:trace contextRef="#ctx0" brushRef="#br0" timeOffset="164945.4364">26676 14898 1046 0,'0'0'0'0,"0"0"151"16,0 0-38-16,0 0-33 0,0 0-44 0,0 0-20 15,0 0-7-15,0 0-5 16,-338 199-2-16,304-180-2 0,5-2 0 16,4-4-57-16,10-4-27 0,5-5-50 15,8 2-82-15,2 0-177 0</inkml:trace>
  <inkml:trace contextRef="#ctx0" brushRef="#br0" timeOffset="167372.0498">29237 14660 527 0,'0'0'0'0,"0"0"154"0,0 0-31 0,0 0-21 16,0 0-22-16,0 0-19 0,0 0-32 0,0 0 2 15,0 0 5-15,-90-60-9 0,72 66-8 0,-1-1-6 16,1 5 0 0,-1-2-6-16,1 4-2 0,-1 5 1 0,-4 2-3 15,0 3 3-15,-3 6 1 16,0 2 0-16,-1 3-1 15,2 2-1-15,-3 1-1 0,8 2-1 16,2-6 0-16,5-1 2 0,8-7 0 63,5-1 0-63,0-5-2 0,10-4 0 0,3-1 8 15,1-9-2-15,1-1 6 31,5-3 4-31,-3 0-3 0,5-6 6 0,0-2-5 0,-3-4-1 0,3-2-1 0,1 0-5 0,-1-5-5 0,2-1-4 0,0-1 2 0,-2-3 0 0,-3-3-4 0,0-1 2 16,-4 0 4 0,-3-4-2-16,-2 3 2 0,-7 2-3 0,-1 0 0 47,-2 8-1-47,0 6 1 0,0 4 3 0,-1 8 22 0,-1 1 0 0,-3 0-11 31,0 6-4-31,2 3-8 0,-4 5-2 0,5 3 4 0,2 1-3 0,0 1-1 0,0 2 0 0,2 0 1 0,6 4 0 15,-2 2 12-15,5 3-1 0,-1-2 0 16,2 4-3-16,1-1-6 47,2-2-5-47,-2-3 0 0,3-6 4 0,0 1-5 0,3-5 2 31,0-3-1-15,2-3-29-16,-4-2-9 0,0-3-20 0,-3-1-29 0,-3-3-30 0,1-1-46 0,1-2-23 0,-2-6-30 0,1-7-155 0</inkml:trace>
  <inkml:trace contextRef="#ctx0" brushRef="#br0" timeOffset="167721.6548">29741 14757 891 0,'0'0'0'0,"0"0"0"0,0 0 111 0,0 0-26 0,0 0-18 15,0 0-1 1,0 0-14-16,0 0-12 0,43 217-9 15,-46-182-5-15,-6-4-4 0,-1 0-9 16,-3-6-8-16,0-5-1 0,0 0 6 16,-1-5-6-16,0-5-1 0,3-6 1 15,3-4 1-15,1-6 1 16,5-6-8-16,2-6-1 0,12-3-1 16,7-4 6-16,8-4-1 15,6 4 1-15,7-4 12 0,1 8 10 0,2 3 6 16,0 4-12 46,-2 6-9-62,0 5-10 0,0 3 1 0,-1 0 0 32,0 3 0-32,0 3-45 0,2-1-2 0,-1-1-28 0,1-3-50 0,0-1-25 0,1 0-25 0,-3-3-102 0,-1-2-60 0</inkml:trace>
  <inkml:trace contextRef="#ctx0" brushRef="#br0" timeOffset="167956.1467">30777 14784 810 0,'0'0'0'0,"0"0"100"0,0 0-21 0,0 0 8 15,0 0-28-15,0 0-20 0,0 0 11 16,0 0 12-16,0 0-18 0,-236 91-12 16,203-65 5-16,4 2-10 0,6 1-10 15,5-4-3-15,12 2-9 0,2-2-2 16,4-2 3-16,11-2-1 0,9-3-2 15,4 0 2-15,6-4-2 0,-1-2-1 16,4-1 0-16,2-2-1 16,2-6-2-16,0-2-62 31,-2-1-3-31,0 0-17 0,-3-4-113 0,-3-3-46 0,-3-4-120 0</inkml:trace>
  <inkml:trace contextRef="#ctx0" brushRef="#br0" timeOffset="168143.397">30850 14901 939 0,'0'0'0'16,"0"0"107"-16,0 0 14 0,0 0-59 16,0 0-53-16,0 0-5 0,0 0-4 15,0 0 0-15,0 0-72 0,-263 182-16 16,250-163-38-16,-3 1-84 0,-2-5-244 15</inkml:trace>
  <inkml:trace contextRef="#ctx0" brushRef="#br0" timeOffset="169240.8145">2719 16238 630 0,'0'0'0'0,"-39"-11"73"0,15 8 45 0,-5 1-17 16,-2 2-29-16,0 0 5 0,-2 0-12 16,-3 0-17-16,2 5-17 0,-2 4-10 0,3 0-2 15,3 1 3 1,3 3 0-16,4 0-2 0,7-1-3 15,3-1-7-15,7 0-6 0,6 3-5 16,3 0 2-16,12 3 4 0,8 2-3 16,7 0 5-16,7-2-2 0,7 1-3 0,1-4 3 31,3-2-4-15,-4 0-1-16,-3-3 0 0,-7 3 3 0,-6 0-4 0,-10-2 2 0,-4 2 6 31,-7-1 6-31,-7 3 17 0,-5 1 9 0,-11 2 8 31,-4 4-18-31,-8-2-17 0,-4 1-9 0,-5-1 4 0,-1-6-4 0,1-1-3 47,1-2 0-47,3-3 6 0,5-5-8 0,4-2-62 0,4 0-2 0,6 2-39 31,3 1-29-31,8 1-87 16,3-1-241-16</inkml:trace>
  <inkml:trace contextRef="#ctx0" brushRef="#br0" timeOffset="169582.7462">3494 16276 704 0,'0'0'0'0,"0"0"118"0,0 0-6 16,0 0-41-16,0 0-13 0,0 0-2 16,0 0-5-16,0 0-6 0,-292 148-7 15,269-129 3-15,5 0-9 0,2 2-18 16,6-2-8-16,4 2-3 16,5-1 1-16,2 1 0 0,8-1-1 15,4 0 2-15,9-1 5 0,5-3-3 16,5-1-2-16,5-7 0 0,6-2-4 15,-2-3 3 17,3-3-4-17,-2-1 0-15,0-7-34 0,-4 0-10 0,1-4-28 0,-3-1-31 0,-2-4-36 0,-4 1-56 16,0-4-84 0,-6 0-127-16</inkml:trace>
  <inkml:trace contextRef="#ctx0" brushRef="#br0" timeOffset="169758.6821">3647 16348 788 0,'0'0'0'0,"0"0"136"0,0 0-37 15,0 0-11-15,0 0-4 0,0 0-21 16,0 0-25-16,0 0-28 16,0 0-4-16,-324 219-5 0,307-202-2 15,9-4-63-15,5-6-43 0,3 4-90 16,1-5-19-16,7 0-143 0</inkml:trace>
  <inkml:trace contextRef="#ctx0" brushRef="#br0" timeOffset="170445.9119">4295 16331 779 0,'0'0'0'16,"0"0"57"-16,0 0 46 0,0 0-14 16,0 0-22-16,0 0-13 0,0 0 11 0,0 0-26 15,0 0-8-15,13 471-2 16,-18-411-7-16,-3-4-6 16,-1-4-3-16,-2-7-4 0,-2-6-4 15,1-5-3-15,-7-2 2 0,6-4-2 63,-4-7-2-63,4-4 0 0,4-10 4 0,1-3-4 31,3-4 0-31,3-11 0 0,2-7-5 0,0-7 6 0,4-6 2 0,8-8-7 16,5-11 8-16,6-5-4 0,4-11 0 0,5-3 0 62,7-5 4-62,3-1-4 0,7 4 9 0,2 3 2 0,4 3 2 0,1 9 4 31,-2 5-5-31,-3 9 0 0,-5 9 5 16,-7 11-4-16,-8 8-10 0,-8 13 0 16,-9 1-3-16,-6 10 0 15,-7 8 33-15,-5 7-2 0,-12 7-6 0,-7 3-4 47,-7 5-8-47,-5 2-7 0,-3-1-3 0,-2-2 1 0,3-3-6 0,1-6-3 16,3-3-41-1,4-7-54-15,3-5-2 0,4-5-46 0,2-1-137 0,4-9-148 16</inkml:trace>
  <inkml:trace contextRef="#ctx0" brushRef="#br0" timeOffset="170952.3931">5127 16346 698 0,'0'0'0'0,"0"0"80"0,0 0 44 16,0 0-41-16,0 0-23 15,0 0 14-15,0 0-4 0,0 0-15 0,-79 17-12 16,64-3-14-16,0 2-3 15,-1-1 2-15,4 2-6 16,0-1-8-16,0 4-7 0,2 0-2 16,4 3-2-16,0-1-3 0,2-3 0 15,4-3 1-15,0-2-1 0,4-3-4 16,4-1 3-16,3-2-3 16,4-6 6-16,2 1 1 0,2-3-3 15,4-10 0-15,3-5 6 0,1-5-4 16,5-5-3-1,-1 0-6-15,-3 2-2 0,-3 3 11 0,-4 5-2 0,-6 3 0 16,-4 8-1-16,-3 3 0 63,1 1-8-63,-1 5 10 0,0 7 0 0,0 5-2 0,-1-2 2 0,-1 3 1 31,3-3-3-31,2-3-8 0,1-2-52 0,1-2-49 31,3-1-28-31,0-1-38 0,-3-3-154 0,1-3-166 0</inkml:trace>
  <inkml:trace contextRef="#ctx0" brushRef="#br0" timeOffset="171183.5988">5705 16306 814 0,'0'0'0'0,"0"0"46"0,0 0 53 16,0 0-22-16,0 0-15 0,0 0 10 15,0 0-4-15,0 0-4 0,0 0-6 16,42 190-9-16,-51-169-1 0,2-1-15 16,-3-1-17-16,-2-1-11 0,3-4-5 15,-2 2 0-15,1-8 6 0,5-2-7 16,0-6 2-16,5-2 7 16,2-10-12-16,10-6-11 0,7-4 12 15,4-5 1-15,5 0 3 0,2 0-1 16,3 4 0 15,0 3-2-31,1 3 1 16,2 3-12-16,-3 4-63 0,1 1-51 0,-1 2-65 0,1-2 11 0,-1 3-16 0,-2-2-206 15</inkml:trace>
  <inkml:trace contextRef="#ctx0" brushRef="#br0" timeOffset="171605.5433">6406 16317 465 0,'0'0'0'0,"0"0"0"15,0 0 59-15,0 0 8 16,0 0 15-16,0 0-14 0,0 0 25 16,0 0 4-16,0 0-20 15,-116 56-9-15,99-37-23 0,0 0-7 16,2 1-1-16,-1 4-10 0,4-4-9 16,-1 1 1-16,6-5 0 0,1-2-4 15,4-6-2-15,2 1-8 0,0-3-3 16,4-1 0-16,5-3 0 0,4 0 1 15,0-2 6-15,7-6 13 0,1 0-1 16,2-1-10-16,0 1 2 16,0 4 0-16,-3 2-4 31,0 0-3-31,-2 0-3 0,-5 6-2 0,1 0 0 47,-4-4 0-47,0-2-2 0,0 0-64 0,1-8-19 31,-1 0-80-31,4-6-11 0,-3 1-25 0,1-3-101 16,0-4-98-16</inkml:trace>
  <inkml:trace contextRef="#ctx0" brushRef="#br0" timeOffset="171837.7435">6910 15676 803 0,'0'0'0'0,"0"0"0"0,0 0 3 0,0 0 93 0,0 0-13 15,0 0 0-15,0 0-32 16,0 0 2-16,0 0 0 0,-21 205-20 16,18-153 7-16,-3 2 0 0,5 1-20 15,0-1-6-15,-1 1 7 0,2-1 3 16,-1-5-4-16,0 2-13 0,1-7-1 16,1-1-4-16,4-8-4 15,4-3 4-15,-1-7-2 0,-2-5 0 16,2 0 0-16,-1-4 0 15,0-2-33 17,-1-4-25-32,-1-5-40 0,-1-1-68 0,2-4-20 15,-2 0-50-15,0-2-173 0</inkml:trace>
  <inkml:trace contextRef="#ctx0" brushRef="#br0" timeOffset="172328.9858">6718 16225 965 0,'0'0'0'16,"0"0"50"-16,0 0 33 0,0 0-28 15,0 0-37-15,0 0-11 0,0 0-3 16,0 0-2-16,0 0 0 0,361 48-1 15,-313-47 0-15,-3-1-2 0,-2 0-7 16,-1-3-7-16,-4-1-13 16,-3-3-27-16,-2 1 7 0,-5 0 3 0,-4-2 8 31,-5 2 19-31,-3-1 12 0,-7 4 8 0,-5 1 1 16,-4-1 15-16,-3 3 34 0,-7 0-17 15,-1 0-8-15,-5 3-1 0,-2 2-10 16,0 1-5-16,-1 2 6 47,2 0 6-47,-2 4 3 31,4 0-6-31,-1 2 1 0,1 5 0 16,0 4 15-16,1 2-1 0,2 1-10 0,6 0-10 0,5 2-5 62,1-4-3-62,7-2 1 0,8-3-2 0,4-1 3 0,6-4 5 0,2-2-6 31,5-1-3-31,-2-3-4 0,2-4 2 0,1-3-1 0,-3-1-4 0,-1 0-2 0,-4 0-26 0,-3-5-40 0,-5-5-18 0,-3 1-61 0,-2-4-91 16,-4-2-78-16,0-2-95 0</inkml:trace>
  <inkml:trace contextRef="#ctx0" brushRef="#br0" timeOffset="172478.5987">7633 16280 964 0,'0'0'0'0,"0"0"66"0,0 0 10 0,0 0-32 0,0 0-29 0,0 0-10 0,0 0-8 0,0 0-30 0,0 0-23 0,-147 151-11 0,147-145-9 0,6-2-52 15,7-4-41-15,3 0-26 0,4-4-37 16</inkml:trace>
  <inkml:trace contextRef="#ctx0" brushRef="#br0" timeOffset="172972.9003">7999 16240 700 0,'0'0'0'0,"0"0"82"0,0 0-7 0,0 0-19 0,0 0-29 0,0 0 6 16,0 0 20-16,0 0-1 0,-122 131 3 16,106-98 5-16,1 0-14 0,2 4-13 15,4 1-13-15,5 1-7 0,2-2 2 16,4-4-2-16,7-6-5 15,6-5-2-15,3-6 2 0,4-8 6 16,5-5-1-16,2-4-5 0,2-14-1 16,1-4-3-16,1-6-2 47,-3-6 0-47,-1 0-1 0,-1-7-2 0,-2-4-8 0,1-4 3 0,-2-5-13 0,2-6 0 0,-3-3 1 31,0-3-6-31,-1-3-1 15,-4-3-3-15,-5-1 1 0,-9 1 12 63,-5 4 1-63,-4 4-8 0,-11 13 17 0,-1 8 5 0,-4 15 0 0,0 16 3 31,1 9 9-31,1 10-5 0,2 17-2 0,2 8 16 0,2 9 25 0,2 7-7 0,7 9-14 0,0 0-10 31,3 6-6-31,0 0-5 0,4-2-2 0,4-2-1 47,2-7-2-47,3-5-44 0,2-6-8 0,0-7-21 32,5-4-62-32,-1-5-42 15,0-4-81-15,1-5-268 0</inkml:trace>
  <inkml:trace contextRef="#ctx0" brushRef="#br0" timeOffset="174445.8165">11373 15779 785 0,'0'0'0'0,"0"0"37"0,0 0 42 0,0 0-13 15,0 0-10-15,0 0 18 16,0 0-8-16,0 0-10 16,-12-86-10-16,9 86-24 0,0 15-14 15,-1 11 1-15,-5 11 9 0,-2 11 7 16,0 9 8-16,-5 7-14 15,0 5-7-15,1 1-4 0,0 2-1 16,2-2-5-16,1 1-2 0,0-3 0 31,5-2 5-31,-1 0-6 0,4-7 2 0,4-2 1 0,0-6-3 32,5-4 2-32,6-8 0 0,6-7-1 0,3-7-1 0,6-9 2 0,5-9 0 15,3-7 2-15,2-10-2 0,1-9 0 16,-1-7 4-16,-1-2-1 0,1-5-4 47,-4-1 0-47,-3-1 8 0,-6 0-4 0,-8 5 28 0,-5 2 2 0,-9 5-1 0,-2 7-1 47,-14 1-5-47,-6 8-9 0,-9 4-8 0,-4 3-10 0,-3 10 0 0,-2 7-6 0,1 4 5 0,9 3-44 0,6 1-30 15,11-3-29-15,8-3-78 0,4-1-42 63,8-6-75-63,5-7-380 0</inkml:trace>
  <inkml:trace contextRef="#ctx0" brushRef="#br0" timeOffset="174918.7451">12173 16456 774 0,'0'0'0'16,"0"0"138"-16,0 0-59 0,0 0-50 16,0 0 6-16,0 0 15 0,0 0-6 15,0 0-2-15,0 0-6 0,81 125-3 16,-63-96 10-16,0 1-9 0,0 3-13 15,-1-6-14-15,1-1-3 16,-1-6-2-16,3-4-4 0,1-5-38 16,-2-8-26-16,1-5-66 0,2-11 14 15,0-7 22-15,1-6 3 0,2-2 64 16,-5-4 30-16,0 1-2 16,-1 4-3-16,-5 5 11 46,-2 5 7-46,-5 9 32 0,-5 5 12 0,-2 3 13 0,-1 2-1 0,-6 10 7 0,-5 6-18 0,-3 5-14 32,-2 5 0-17,-5 6 12-15,-4 3-6 0,-5 8 0 0,-4 8-6 0,-5 7-11 0,-4 3-7 0,-5-2-15 0,2-1-6 0,1-5-5 0,9-8-2 16,5-5-51 0,5-5-11-16,7-6-31 46,2-5-17-46,8-2-50 32,4-10-117-32,6-3-150 0</inkml:trace>
  <inkml:trace contextRef="#ctx0" brushRef="#br0" timeOffset="175374.6868">14383 16440 733 0,'0'0'0'0,"0"0"87"0,0 0 9 0,0 0-20 16,0 0-2-16,0 0-28 16,0 0-6-16,0 0 5 0,-231 12 3 15,198-1-4-15,6 6 1 0,2 1-17 0,7 1-18 16,7-3-11-16,9 2 2 16,4 0-2-16,13-1-6 0,10 1 9 0,8-1 0 15,6-1-3 1,5 1 2-16,-3 0 2 0,-3-1-4 15,-7 2 2-15,-8-1 2 0,-6 2-3 63,-14-1 0-63,-3 4 12 16,-5-2 7-16,-10 3 8 0,-2-3-11 0,-9-2-9 31,-5 1-2-31,-4-2-5 0,-3-3 0 0,1 0 0 0,2-3 0 0,4-5-97 0,3-2-1 0,5-4-69 0,6-4-109 0,2-8-157 0</inkml:trace>
  <inkml:trace contextRef="#ctx0" brushRef="#br0" timeOffset="175811.6612">15007 15898 861 0,'0'0'0'0,"0"0"66"15,0 0 21-15,0 0-11 16,0 0-52-16,0 0-7 0,0 0 12 16,0 0 19-16,0 0-7 15,-62 181 7-15,56-131 3 0,1-2-7 16,3 5-9-16,2 4-9 0,0 2-7 15,0 0 1-15,0-1 0 16,0-3-7-16,0 1-7 16,-1-7 1-16,-2 0-5 0,-2-4-2 0,1-3 0 31,2-3 4-31,-1-1-5 0,1-8 1 16,2-9 0-16,0-7-73 0,5-4 4 0,3-2-32 0,2-1-28 62,3-2 9-62,2 0-51 0,-3-5-175 0</inkml:trace>
  <inkml:trace contextRef="#ctx0" brushRef="#br0" timeOffset="176171.4989">15517 16608 704 0,'0'0'0'0,"0"0"176"16,0 0-84-16,0 0-19 0,0 0-20 15,0 0-2-15,0 0 1 0,0 0-8 16,0 0-10-16,-112 69-5 16,93-54 3-16,-2 2-3 0,-1 3-7 15,-1 6-7-15,2 3-6 0,0 3-2 16,0 0-1-16,4-1-2 0,4-4-2 15,8-2 0-15,5-7-3 0,1-5-4 16,11-2 2-16,2-10 5 0,6-1 0 16,1-5 2-16,6-8 0 15,5-5 0-15,3 3 0 0,-1 3-2 16,-1 5-2 46,-7 7 0-62,-5 0 0 0,1 8 0 0,-3 3-2 0,-3 2 3 0,2-4-2 32,-4 2-34-32,0-6-22 0,0-3-49 0,3 0-29 0,-1-2-25 0,1-7-110 0,-5-2-150 0</inkml:trace>
  <inkml:trace contextRef="#ctx0" brushRef="#br0" timeOffset="176973.3773">16304 16630 476 0,'0'0'0'0,"0"0"117"0,0 0-71 16,0 0-28-16,0 0-13 15,0 0 3-15,0 0-4 0,0 0 0 0,0 0 9 16,-11-45 31-16,10 44 12 15,0 1-5-15,1 0-14 16,-3 0-7-16,1 0 3 0,-3 0-7 16,1 1 1-16,-1 0 11 0,0-1 2 15,2 0-9-15,0 0-10 0,0 0 3 16,2 0 8-16,1 0 7 0,-1 0-13 16,-1 0-6-16,0 0-2 15,-3 2-5-15,1 2 0 0,-3-2-1 16,2 3 4-16,-3-2-2 0,3 0-2 15,-2 2-3-15,3-3 1 0,-2 2 1 16,4-4-1-16,0 1-4 0,2 0-1 16,0-1-3-16,-1 0-3 0,1 3 2 15,-1 0 7-15,-2 3 0 16,3-1-1-16,-1-3 1 0,-1 1 1 16,0 0 1-16,-2-1 0 0,0 1-2 15,2-3 4-15,1 1 1 0,-2 1-2 16,-1-1-2-16,2 2 1 0,-2-3-5 15,-2 1-3-15,-1 2 0 16,-1 2-1 31,-1-1 0-47,2 0 1 0,-2 0 0 0,1 1 0 0,0 0 6 0,1-1-3 0,-3-1-1 0,0 2 4 31,0-4-5-31,-1 2-4 0,-1 1 2 0,-3 0 3 0,0 5-5 0,2-1 2 0,0 3 1 16,4 0-4-16,4 2 4 0,-1 2-3 0,6 1-1 15,0 2 3-15,9-3-1 0,4 2 0 47,8-1 0-47,5-4 3 0,5 3-3 0,4-3 0 0,2-2 7 0,0 5-8 0,-3-2 2 0,-5 1 3 32,-2 1-3-17,-7 0 6-15,-6 1 3 0,-6-3-1 0,-2 4 0 0,-4-6 1 0,-2 1-1 0,0 0 2 0,-5-4-5 0,-6 0-1 63,-2-2 0-48,-5-4-4-15,-2 4 1 0,-4 0 0 0,-1-1-1 0,1 1-2 32,-5-2-7-32,0 1-39 0,-3-2-41 0,-4 0-15 0,-1-3-24 0,6 0-57 15,3 0-32-15,7-13-80 0,8 0-325 0</inkml:trace>
  <inkml:trace contextRef="#ctx0" brushRef="#br0" timeOffset="177855.484">16643 16029 641 0,'0'0'0'0,"0"0"122"0,0 0-44 16,0 0-10-16,0 0-13 15,0 0-36-15,0 0-7 0,0 0 13 16,0 0 0-16,6 64 16 0,-3-5 7 0,0 2-17 15,0 2-9-15,1-1-3 16,-2-1 0-16,-2-2 2 0,0-3-4 16,0-1-2-16,-6-1-6 0,2-5-7 15,-5 2 3-15,-1-6-3 0,-1-1-1 16,-5-7 2 31,4-6-2-47,2-10 1 0,-1-7 0 0,8-7 0 0,3-7-1 31,0-4 2-31,11-9 4 0,4-8-7 16,10-8 0-16,5-7 4 0,4-2-5 0,0 8 2 0,-1 8 4 0,-2 10 3 62,-5 10 7-62,-1 4-8 0,-4 10 4 0,1 10 10 31,-5 4-12-31,-3 5-4 16,-2 2 1-16,0-1 0 0,-2-4 6 0,1-3-1 0,1-1-8 0,-1-2-3 0,1-6 0 0,1 1 4 0,1-4-4 0,2-4 0 0,1 0 4 0,1-3-5 0,4-3 2 0,1 1 1 0,1-1-2 16,1-3-27-16,2 0-7 0,-1 0-23 0,1-9-9 0,2-1-32 47,-2-3-9-47,-1-2 50 0,-3 0 32 0,-1-2 21 0,-1 0 5 0,-1 1 0 46,-3 3 3-46,-6 1 4 0,-4 1 9 0,-1 2 6 0,-5-2-5 0,-1 0 5 16,0 0 2-16,-8-2 0 0,-1 4 4 0,0-6 7 47,-5 1-8-47,3 0 3 0,-2 3 6 0,-5 2-12 31,3 6 5-31,-5 3-3 16,1 3-9-16,-2 12-7 0,0-1 0 0,-1 10-2 0,0 1-2 0,0 4-4 0,-2 2 4 15,1 2-3-15,5-2 0 0,6-2 6 0,8-1-4 0,4-3-3 0,6-1 2 47,9-4-2-47,4-4-3 0,6-6 0 0,3-2 5 0,2-4-27 0,-2 1-14 47,0-4-14-47,-1-1-35 0,-2 0-23 0,-1 0-38 0,-1-7-99 0,0-4-187 0</inkml:trace>
  <inkml:trace contextRef="#ctx0" brushRef="#br0" timeOffset="178203.8093">18059 16613 843 0,'0'0'0'0,"0"0"61"0,0 0 17 16,0 0-6-16,0 0 0 0,0 0 4 15,0 0-24-15,0 0-23 0,0 0-13 16,-180 21-3-16,167-6-3 0,5 4 8 16,6 3-10-16,2 0-5 15,10 9-3-15,7-1 0 0,3-1 8 16,7 0-6-16,4-5 2 0,1 0-1 16,0-2-4-16,-3-3 2 0,-4-1 31 15,-8 2-1-15,-4 1-6 0,-10-7-4 16,-3 2-6 31,0-2-2-47,-6-6-4 0,-2 1-4 0,-6 0 3 0,-2-3-5 0,-7 0-6 31,-3-5-19-31,-3 4-3 0,-3-2-37 0,-1 1-26 0,-6-2-38 0,-1-2-162 0,0 0-244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2:42:46.7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7951 1567 761 0,'0'0'0'0,"0"0"59"0,0 0 4 0,0 0 22 16,-5-4-24-16,-1 4-4 0,0 3 2 16,-5 0-12-16,1 3-12 15,-3-1-3-15,-2 3 1 0,1 5-2 16,-1-1 2-16,0 1-13 0,1 2-2 15,-2 1 0-15,-3 2 1 0,-1 3-5 0,-4 4 1 16,-4 11 15 0,-5 1 2-16,-7 5 1 0,-4 4-3 0,-6 3-10 15,-2 2-10-15,-4 5 1 16,2-5-3-16,1-2-1 47,5-5 9-47,5-7 0 0,4-4 0 0,5-3-4 15,4-5-5-15,3-5-5 32,8-1 3-32,2-7-4 0,7-1 0 0,2-6 1 0,5-3-1 0,3-2-2 0,1 0-50 0,9-5-27 0,0-4-19 0,7-1 1 0,7-3-61 0,2 1-144 62,-4-2-154-46</inkml:trace>
  <inkml:trace contextRef="#ctx0" brushRef="#br0" timeOffset="1692.1593">6758 2887 484 0,'0'0'0'0,"0"0"175"0,0 0-85 16,0 0-27-16,0 0-1 0,0 0-13 15,0 0-11-15,0 0-10 16,0 0-5-16,-5-2-8 0,6 2-7 16,0 0 2-16,-1 0-1 0,0 0 7 0,0 0-2 15,0-2 5-15,0 2 2 16,0 0-2-16,0 0-9 0,0 0-2 16,-1 0 2-16,0 0-4 15,-1 0-2-15,0 0 3 0,0 0-2 16,2 0-3-16,0 0 1 15,0 0-2-15,0 0-2 0,0 1 2 16,0-1 0-16,0 1-1 0,0-1 0 16,0 0 0-16,0 0-1 0,-2 0 2 15,1 0-2-15,1 0-1 0,-2 2 3 16,1-1-1-16,1 1 0 0,-1-2 0 16,1 0 0-16,-2 0 0 15,1 0 0-15,1 0 2 0,0 0-3 16,0 1 2-16,0 0 1 0,0 1-2 15,0-2 0-15,0 0 1 0,0 0-1 16,-1 0 0-16,-2 0 3 0,2 0-3 16,0 0 0-16,0 1 4 0,-1-1-2 15,2 0 3-15,0 0-2 16,0 1-2-16,0-1 4 0,0 0-3 0,0 0-1 16,-2 0 3-16,-2 0-2 15,3 0-1-15,0 0 0 0,-3 2 0 16,4-2-1-16,0 0 0 15,-1 2 8-15,0-2-5 0,-2 1 4 16,2-1-1-16,-3 0-2 0,3 0 2 16,-1 0-4-16,1 0-2 0,-1 0 0 15,1 0 2-15,1 0-4 0,0 0 4 16,0 0-2-16,0 0 0 16,0 0-1-16,0 0 1 0,-2 0 0 0,1 0 0 15,-1 2 0-15,-4 1 0 16,3-1 0-16,0 0 1 0,0 2-2 15,0 1 2-15,0 2 0 0,-5-1-2 16,1 1 2-16,-3 6 0 0,-4-2-1 16,-3 5 5-16,-4 1-1 0,-2 4 2 31,-5 6 1-31,-7 0-2 16,-4 7-1-16,-7 3 3 15,-4 5-4-15,-7 1-1 0,-3 3 0 47,-4 2 0-47,-3 2-1 0,-4 4 1 0,0-2 4 0,3 2 10 0,-1 0 3 31,-3 0-9-15,-3 2-5-16,-3 1 1 0,-4 0-2 0,2-2 1 0,0 1 6 16,0-3 1-16,5 0-3 0,4-2 1 0,5-5-6 46,7-2-4-46,5-6 0 0,5-4 5 0,8-7-4 0,5-5 0 0,7-3-1 0,6-6 0 32,6-3-9-17,6-5-19-15,4-1-28 0,4-4-10 0,3 1-39 0,1-1-89 0,4 1 17 0,2 0-20 0,-3 0-195 0</inkml:trace>
  <inkml:trace contextRef="#ctx0" brushRef="#br0" timeOffset="3304.3798">4035 5039 431 0,'0'0'0'0,"0"0"187"0,0 0-99 0,0 0-18 0,0 0-9 16,0 0-12-16,0 0-10 0,0 0 0 16,0 0-7-16,-6-44-9 15,7 53-20-15,-1 4 11 0,3 12 14 0,-1 7 12 16,-2 8-10-16,0 7-5 15,-3 1 7-15,-2-2-15 16,0 1-2-16,-2-6-2 0,-3 0-3 16,0-2-2-16,-2-3 1 47,-1 2-1-47,2-4-4 0,-1-4-3 0,1-2 3 0,0-8-1 0,4-7-1 0,2-7-1 0,4-5 1 0,1 0 1 0,0-1 3 15,5-10-11-15,7-10 10 16,6-9-2-16,5-7 0 0,6 4-4 15,1 1 2-15,1 5 1 0,0 8-2 16,-5 1 0-16,1 10 8 47,-4 5-2-31,-1 2 2-16,-3 9-6 0,-5 8-4 31,-3 3 4-31,-3 5 9 0,-4 2-5 0,-3 3 2 0,-1 1-5 0,0-1-2 0,-3-4 3 0,1-2-3 0,2-4-2 0,0-3 2 0,0-3 0 0,3-3-1 0,2-3-1 0,0-3 0 15,3-2-3 48,2-2 6-63,1-1-1 31,-2-3 0-31,5-5 5 0,0-4-2 0,0-1-2 0,0 2 1 0,-2 3-3 0,-4 4 0 0,0 4-3 0,-1 2-2 16,1 9-1-16,-1 1 8 0,-2 6-2 0,2 0 0 0,-1 2 0 0,3-1 4 0,1-1-5 0,0-6 1 0,2-1 1 0,-1-4-2 62,1-5 2-62,3-2 1 0,3 0-1 0,-4 0 2 0,4-4-1 32,-3 1-2-17,0-2 0-15,-1 2 2 0,-3-1-2 0,0 0 0 0,-2 0 4 16,-3-6 1-16,2-3 3 0,-1-1-2 0,-1-5-4 0,-4 1 2 47,-1-1-2-47,-1 0-2 0,-3 2 0 31,-6 0 1-15,-3 2-9-16,1 2 4 0,-2 0-8 0,1 0-2 0,1 3 10 0,1 2-2 15,2 3-1-15,4 4 2 0,2 0-1 0,0 1-1 0,2 0 7 0,0-2 0 0,0 2-10 0,6-2 0 0,5 2 8 0,3-2 0 0,8 1 4 0,-1-1 2 0,4 1 1 47,0 1 2-47,-2 0-1 0,-2 0 0 0,-3 4 7 0,-3 2-1 0,1 2-2 0,-5-2-2 47,-2 0-4-47,-2 4-1 0,-1-2 0 0,-2-1-1 0,-3 0 0 0,-1-2 2 0,0 2-2 0,0-2-1 0,0 2 2 0,0 0-2 0,0 0 0 0,-1 0 3 0,-1-2-2 16,0-2-2-16,-1-1 0 0,3-2 6 15,0 0-3-15,0-5-6 0,7-4-23 16,1-5 10 15,5-1 10-31,0-1 1 0,4 1 0 16,-1 5 4-16,1 3 0 0,-2 2-2 31,-2 5 1-31,-3 0-1 0,-1 0-2 0,-3 6 2 0,0 6 0 0,-2-2 2 0,-3 3 2 0,1-1 4 0,-2 1-1 0,0 0-1 16,0-1-1-16,0 0-2 15,0-4 0-15,0-4 3 0,0 1-2 16,0-4 2 15,0-1-3-31,0 0 0 0,0-2 2 0,0-5-2 0,0 0-9 0,2-3 5 0,5-3 2 0,4 2-1 16,0-4 2-1,2 2-2-15,1 3 2 0,2 2 0 16,-2 7-2-16,0-1 1 0,2 2-1 0,-3 8 2 0,1-1 0 16,-2 6 2-16,1-3 1 46,3 2-1-46,-2 3 0 0,0-6-1 0,-2-1 0 0,5-3 3 0,-2-5-2 0,4 0 0 0,3-5 3 0,-1-5-2 47,2-1-3-47,1-3 2 0,0 0 1 0,-3 0-2 0,1 1 0 0,-2-1 2 0,-2 0-3 0,-3-3 2 16,-4-1 0-16,-2 0-1 16,0 1 0-16,-5 1 3 0,-3 1-2 46,0 5 2-46,-2 1 0 0,-3 6-3 0,-6 3 0 32,-1 0 4-32,0 4 1 0,-2 9 1 15,2-1-4-15,2 4-3 0,3 1 2 0,2-1 0 0,4 4-3 0,0-1 4 0,11 1 17 0,-1-1-10 16,3-3 0-16,4-4-7 0,-2-1-2 0,6-5 0 62,3-1 0-62,7-5-110 0,0 0-15 0,5-7-91 0,-1-3-142 0,-2 0-256 32</inkml:trace>
  <inkml:trace contextRef="#ctx0" brushRef="#br0" timeOffset="4215.1217">4055 4475 587 0,'0'0'0'0,"0"0"163"0,0 0-85 15,0 0-15-15,0 0-22 16,0 0-7-16,0 0 11 0,0 0 1 16,0 0-6-16,-350 123-7 15,310-83 3-15,4 6-16 0,3 9-12 16,4 3-6-16,7 11 3 0,5 4-3 15,0 8-3-15,7 6 2 16,2 5 0-16,4 6-1 47,7 2 0-47,10 1 0 0,10-1 0 0,10-2 0 0,9-3 2 0,9-6-2 0,5-8 12 0,6-8-4 0,6-10-2 16,4-8-2-1,7-10 0-15,1-6-1 0,9-7 1 0,1-7-2 16,4-4-1-16,3-4 3 0,-3-4-1 0,-1-1-4 15,-5-2 2-15,-6-3 2 63,-5-1-1-63,-6-4-1 0,-6-2 2 0,1-4 3 0,-3-10 0 31,2-5 1-31,1-9 0 0,2-6-2 0,-3-6-3 0,-4-5-1 16,1-3 2-16,-10-4-1 15,-3-5 0-15,-8-2 1 0,-6-5 8 47,-4 0 29-47,-5-5-3 0,-1-2-12 0,-8-3 0 0,-5 1-4 0,-3-2-6 32,-8-5-9-32,-1 3 2 0,-10-1-4 0,-7 6 5 0,-10 1-1 0,-9 6-6 0,-11 5 0 0,-11 1 5 0,-15 3-1 0,-5 1-6 15,-8 4 0-15,-6 0 6 0,-5 5-8 0,-4 2 4 0,-1 4-2 0,1 11-5 0,1 11-5 0,3 8 3 0,-3 10-11 16,2 16-8-16,0 10-14 0,2 13-45 47,3 12-32-47,4 9-90 0,8 0-181 0</inkml:trace>
  <inkml:trace contextRef="#ctx0" brushRef="#br0" timeOffset="6475.2465">5181 6502 481 0,'0'0'0'0,"0"0"71"0,0 0 8 16,0 0-1-16,0 0-30 15,0 0-2-15,0 0 10 0,0 0 7 16,0 0-7-16,54 123-6 0,-31-74-10 0,3 5-12 16,2 0-6-1,4 0 6-15,1 0 6 0,-1-3-20 16,2-3-1-16,-1-2 0 0,-2 1 1 15,-2-5 0-15,1 2 2 0,0-3-8 16,-3-3 1-16,2 0 6 16,-3-1-4-16,-1-2-5 15,-1-1-2-15,2-3-3 0,-3-4-1 0,0-1 0 63,-4-4 3-63,3-2-3 0,-2-3 0 0,0-4 0 0,1 1-16 0,-3-3 0 15,0 0 4 1,-3 1-2-16,0-3-11 0,-3 1-17 0,-2-3-41 0,0 0-20 0,-3-3-29 0,-3-1-88 0,-2-2-73 0</inkml:trace>
  <inkml:trace contextRef="#ctx0" brushRef="#br0" timeOffset="7033.5109">6254 8165 409 0,'0'0'0'0,"0"0"207"0,0 0-114 15,0 0-3 1,0 0-32-16,0 0-20 0,0 0-14 15,0 0 37-15,45 56 8 0,-22-18 1 16,3 3-23-16,4 1-5 0,-4 0 0 16,1-2-17-16,-5-3-4 0,-3-4-1 15,2-1-10-15,-4-4-6 16,-1-3-2-16,-3-4 0 0,0-5-1 16,-2-4-2-16,0-3-73 0,1-6-4 15,-3-3-44-15,1 0-8 0,2-9-24 16,-3-4-145-16</inkml:trace>
  <inkml:trace contextRef="#ctx0" brushRef="#br0" timeOffset="7270.7237">6715 8400 954 0,'0'0'0'0,"0"0"76"0,0 0 7 0,0 0-20 0,0 0-7 16,0 0-1-16,0 0-6 0,0 0-8 15,0 0-15-15,-303 417-14 0,267-362-8 16,-2-1-2-16,2-2-2 0,2-5 0 16,3-6-32-16,6-8-5 0,3-4-24 15,9-7-9 17,2-5-31-32,6-5-56 46,5-5-26-46,0-7-153 0</inkml:trace>
  <inkml:trace contextRef="#ctx0" brushRef="#br0" timeOffset="7632.5808">6923 8561 968 0,'0'0'0'0,"0"0"-47"0,0 0 45 15,0 0 3 1,0 0 4-16,0 0 14 0,0 0 37 15,0 0-3-15,0 0-12 0,-94 258-2 16,98-227 4-16,7-3-9 0,2-6 0 16,4-6-5-16,0-10-7 0,5-4-4 15,1-6 8-15,4-13 6 16,3-7-1-16,2-8-9 0,0-4-12 16,-5-3-2-16,-1-2 1 0,-5 1 8 15,-6-1 12 1,-6 3-4-16,-6 4-5 0,-3 5-4 0,-9 6-6 0,-7 6-5 15,-4 7-6 48,-3 7 0-63,-6 3-4 0,-1 13-17 0,-1 9-20 0,1 4-14 0,6 2-24 31,6 0-30-31,5-4-58 0,9-7-78 0,4-2-117 0</inkml:trace>
  <inkml:trace contextRef="#ctx0" brushRef="#br0" timeOffset="8086.5596">7455 8428 914 0,'0'0'0'16,"0"0"36"-16,0 0-36 0,0 0 0 16,0 0 7-16,0 0 24 15,0 0 32-15,0 0-9 0,0 0-17 16,-55 172-10-16,51-147 0 0,1 0 0 15,1-1-5-15,0-3-10 16,2-3-2-16,2-3-5 0,2-5 3 16,0-5-4-16,3-4 2 0,1-1 2 15,1 0-1-15,4-1 2 0,2-5 5 16,-1-6-8-16,4 3-4 0,-5-3 1 16,1 0-2-16,-1 1 0 15,-2-2 1-15,2-2-2 0,2-1 0 16,1-3 0-16,2 1 0 47,-1-1-9-47,0 4 8 0,-3 2 0 0,-6 5 0 0,0 6 0 0,-6 2-1 31,1 4-3-15,0 7 10-16,0 5 10 0,3 2-7 0,-2 0-2 0,3-2-1 0,1 1-1 0,-2 0-1 0,2-5-1 0,2-1-1 0,1-2 3 0,-1-2-2 15,2 1-3 1,-1-3 2-16,0-1 3 0,-1-2-4 47,-1 1 0-47,0-3-56 0,-3 0-4 0,-1 0-20 0,-3-2-23 0,-2-3-33 0,0-2-3 0,-4-5-119 31,-7 0-184-31</inkml:trace>
  <inkml:trace contextRef="#ctx0" brushRef="#br0" timeOffset="8935.4198">6374 7841 475 0,'0'0'0'0,"0"0"144"0,0 0-60 0,0 0-10 16,0 0-37-16,0 0-9 0,0 0-3 15,0 0 2-15,-211-44 5 16,175 58-6-16,-4 5 1 0,-1 3 5 16,-1 6-6-16,0 5-2 0,-3 3-2 15,1 6-7-15,-2 5-7 16,0 9-2-16,-2 10-2 0,0 6-2 31,-1 7 1-31,4 7 3 0,5 2-3 0,1 2 0 0,9 4-1 16,3-1-1-16,12-4-2 0,12-4 1 15,8-9 0 1,17-8 0-16,13-3-1 0,10-10 1 63,10-2 0-63,8-5 3 0,1-8-2 0,5-5-1 0,5-7 0 0,-3-6 4 0,4-3-4 15,0-7 0-15,1-4 3 0,4-1-4 0,2-4 2 0,6-3 0 0,3 0-1 0,0-1 1 0,3-8-1 0,-5-3 0 16,-4-5 1-16,-3-4-1 0,-3-1 0 15,1-3 2-15,-2 0-1 0,0 0-1 16,-2-1 0 15,0 0 2-31,-2-2 14 0,0 1-6 0,-4-1-7 0,-5-4-2 0,-5-6 3 47,-3 1-3-47,-7-7 0 0,-7 0 2 0,-5-2-2 0,-8-1 0 0,-7-5 3 0,-8 0 10 0,-2-4 29 0,-7-4-11 0,-3 3-1 0,-2-5-1 63,-1-1-14-48,-4 1-7-15,-10-1-5 0,-4-4 1 0,-12 3-4 0,-7-1-1 0,-9-1 0 32,-9 1 5-32,-7-2-6 0,-10 0 2 0,-3 4 1 15,-6 3-3-15,-4 6 2 0,4 9 0 0,-4 12-1 0,1 9-2 0,-1 12 2 0,-2 10 0 0,1 6 0 16,-4 16-34-16,-4 12-37 0,-1 14-33 47,-3 9-77-47,4 4-150 0,7 4-248 0</inkml:trace>
  <inkml:trace contextRef="#ctx0" brushRef="#br0" timeOffset="10549.1062">8104 9275 605 0,'0'0'0'0,"0"0"98"0,0 0-46 0,0 0-20 16,0 0-10-16,0 0-2 15,0 0 0-15,0 0 10 16,0 0 13-16,104 154-9 0,-70-125-1 15,3 3 0-15,3 3-9 0,4-2 1 16,2 3 0-16,3 4-4 16,4-2 3-16,2 2-7 0,2-1-3 0,2 3-9 15,4 0-1-15,2-1 9 16,4 3 9-16,1-2 13 62,2-3-14-62,-2 3-7 0,-2-5 2 0,2 2-8 0,-4 1-2 0,0 2-3 32,0 0-2-32,-7-2 0 0,1 1 0 15,-2-3-1-15,0-5 0 0,-1 0 0 0,-6-2 1 0,1-2-2 0,-6-2-17 0,-3-2-12 0,-7-3-11 0,-4-2-49 0,-7 1-16 0,-5-2-18 16,-5 2-48 46,-6-3-59-62,-6-3-172 0</inkml:trace>
  <inkml:trace contextRef="#ctx0" brushRef="#br0" timeOffset="12545.4015">10056 11181 516 0,'0'0'0'0,"0"0"125"0,0 0-31 16,0 0-24-16,0 0-32 0,0 0-22 15,0 0-13-15,0 0 8 0,0 0 17 16,-5 84 2-16,5-56 4 0,0 1 5 15,1 2 0-15,0-2-3 16,-1 3-5-16,-2-3-5 0,-5 3-2 0,-2-1-3 16,-3-3-3-16,2-2 1 0,-1-4-7 15,1-6-7-15,3-2-4 16,3-7 2-16,4-4-1 0,-1-3 2 16,1-2 6-16,0-8 2 15,3-5-9-15,5-6 0 0,6-6 0 0,2-2-4 16,6-2 2-16,5 0 0 15,-1 1-1-15,2 4 0 16,0 2 14-16,-4 5 6 0,1 9-3 16,-4 6-13-16,-2 4-6 15,-6 8 3-15,-4 5-2 0,-3 4 2 0,-1 5 13 47,-5 3-8-47,0 3-2 0,-1 0 1 0,-7-3-2 0,1-1-3 0,1-6 0 31,0-1 4-31,2-4-5 0,0-1 2 0,1-5 0 16,1-1-1-16,1-2 0 0,1-2 2 0,0-2-2 0,0 0 0 0,1-9 3 0,7-4-3 16,3-5-2-16,5-7 1 0,5 2-1 15,4-4 4 17,2 3-2-32,-1 2 0 46,0 4 0-46,2 4 20 0,-3 6-9 0,-3 6-7 0,-5 2-3 0,0 6-2 0,-4 7 2 0,-2 2 6 0,-3 4 4 0,-4 4-1 0,-2 0 4 0,2 2-1 0,-3 0-4 0,1 1-4 16,1 1-1 47,0-5-1-63,1 0-1 0,0-2 0 0,-1 1 0 0,2-3-1 0,-1-6 0 31,4 1 0-31,-2-4-1 0,2-4 0 0,2-2 0 0,2-3 5 0,1 0-2 15,6-5 2-15,1-6 0 0,1 3-10 0,3-6-24 0,0-1-4 0,-3 2-17 0,2-3 7 0,-3 4-3 0,0-1 3 63,-1 1 14-63,-2 3 2 0,0 0-16 0,-2 0 11 0,1 0 5 0,-2 1-12 47,-2-2 4-47,0 2 11 0,-1-2 22 0,-3 3 4 0,-3 0 3 0,-3 3 25 15,-1 4 11-15,-1 0 4 0,0-1 12 0,-1 1-12 0,-3 0-18 0,-4 1-18 0,-1 7 0 0,0 2 1 0,-2 1 6 0,-4 3 6 63,4 0-4-63,0 3 4 0,-1 1-4 0,4-1-9 0,0 1-5 31,-1 1 1-31,6 0-4 0,1-5 1 0,0 0 1 0,2-1-1 0,0-5 5 16,0 0-1-16,5-5-4 0,0-3 2 0,5 0 3 0,0-8 3 0,4-5 1 0,3-1-7 0,2-2-1 0,-2 3-5 15,0 4 3-15,-5 3-1 63,-3 6 0-63,0 0-6 0,-2 4 5 0,-1 5 1 0,3 3 0 0,-5 1 3 0,2-2-5 31,2 0 4-31,-3-2 0 0,6-3-2 0,-3-3 0 0,-1-2 5 0,3-1-5 0,-1 0 0 16,1 0-40-16,-2 0-1 0,1 0 0 15,-3 2-10-15,0 0-18 47,2 0-20-47,1 0-18 0,2-2-27 0,2-6 19 0,2-3-63 0,1-6-51 32,1-3 88-32,1-5 16 0,-2-1 96 0,-1-2 8 0,-2 0 42 15,0 0 82-15,3 0-19 0,-3 4 101 0,1 4 14 0,-4 5-80 0,-3 5-13 0,-1 2-5 0,-5 6-37 0,0 0-13 0,-1 3 6 16,0 6 7-16,0 5-14 0,0 5-9 47,0 5-7-47,0 4 2 0,-2 1 2 0,1 2-11 0,-3-1-10 0,4 1 0 31,0-5 1-15,0 2-8-16,1-5-4 0,2-6-2 0,0-2-2 0,1-2 0 0,-1-5-4 0,1-4-42 0,1-4-37 0,1 0-17 0,2-4-23 15,0-8-52-15,-1-7-35 63,0-3-149-63</inkml:trace>
  <inkml:trace contextRef="#ctx0" brushRef="#br0" timeOffset="12645.6154">11477 11362 1232 0,'0'0'0'0,"0"0"74"0,0 0-79 0,0 0 5 16,0 0 0-16,0 0 2 0,0 0-6 0,0 0-36 15,-14 153-76 1,16-140-51-16,6-2-73 0,-2-11-396 0</inkml:trace>
  <inkml:trace contextRef="#ctx0" brushRef="#br0" timeOffset="12952.8655">11993 10857 750 0,'0'0'0'0,"0"0"0"0,0 0 0 16,0 0 155-16,0 0-51 16,0 0 2-16,0 0-8 0,0 0-26 0,0 0-14 15,-44 542-11-15,41-471-17 0,2-7-12 16,1-3-10-16,0-7-1 47,1-7-4-47,5-7-2 31,1-5 2-31,0-6-6 0,-1-4-29 16,-4-5-12-16,-2-6-19 0,0-4-42 0,-5-1-33 0,-5-4-38 0,-4-5-103 0,-5 0-94 0</inkml:trace>
  <inkml:trace contextRef="#ctx0" brushRef="#br0" timeOffset="13708.0134">10444 10800 758 0,'0'0'0'0,"0"0"-17"0,0 0 22 0,0 0 21 0,0 0 5 0,0 0-2 15,0 0 7-15,0 0 19 16,0 0 1-16,-257-104 5 0,219 111 3 0,-4 8-16 16,-1 1-7-16,-2 3-4 0,1 6-13 15,-3 6-8-15,2 7-3 16,-2 9-1-16,3 8-5 0,3 7-3 16,1 9 0-1,6 9-2-15,5 3-4 0,6 7 4 0,8 3-3 16,7 4-2-1,8 3 5-15,6-3-2 0,6 0 0 0,10-2 0 47,5-6 2-47,9-3-2 0,9-3 0 0,5-7 6 0,8-5-5 0,6-6 6 0,5-6-2 0,10-3-3 32,4-5 1-32,5-7-2 0,4-8-1 0,2-10 0 0,4-7 5 0,0-9-5 15,0-10 0-15,2-2 5 0,1-13-3 16,2-1 1-16,-1-3 1 0,4-3-1 47,0 0-1-47,1-2 0 0,4-2-3 31,0-4 2-15,-3 0 2-16,-1-3-2 0,-7-3-1 0,-2-1 0 0,-10-3 0 0,-4-2-17 0,-10-3 12 0,-8-4 1 0,-8-1 7 0,-7-4-3 0,-9-2 0 0,-6-5 0 0,-7-3 6 15,-6-4 9 1,-8-4 0-16,-9 1-10 0,-6-2-3 0,-4 0 1 47,-10-1-2-47,-1-2-1 0,-5 3 0 0,-7-1 0 31,-5 1 1-31,-5 0 0 0,-7 1 23 0,-6 3-19 0,-7-1 0 0,-7 6-2 16,-4 2-4-16,-8 5 2 0,0 7 0 0,-7 6-1 62,-2 8-2-62,-4 7 3 0,-7 13-2 0,-5 7-23 0,-4 9-9 31,-7 10-35-15,-4 9-23-16,-3 8-64 0,0 4-63 0,-2 1-101 0</inkml:trace>
  <inkml:trace contextRef="#ctx0" brushRef="#br0" timeOffset="15481.3605">7416 1320 866 0,'0'0'0'0,"0"0"3"0,0 0 4 15,0 0 10-15,0 0 10 0,0 0 12 0,0 0 7 16,0 0-7-16,-384 176-12 16,334-121-5-16,0 4-5 0,6 12-12 0,1 8-3 15,8 3-3 1,6 7 2-16,6 3-1 0,10 2-5 31,9 3 2-31,4-1 1 16,12-5-1-16,13-5 2 0,12-4 2 0,6-12 22 0,11-8-9 0,2-10-2 0,6-9-1 15,6-6 6-15,2-10 0 47,1-8 16-31,5-6 1-16,1-7-3 0,3-6-2 0,3-7-15 0,-1-13-3 0,1-10-6 31,0-8 4-31,0-9-4 0,1-11 12 0,0-7 0 0,-2-7-9 16,-5-7-4-16,-3-2 1 0,-4-1-2 0,-6-4 0 0,-9-2-1 0,-13-1 1 62,-15-1 0-62,-13-3 3 0,-14 0 2 0,-12-3-5 31,-17 4 2-31,-13 8 2 0,-14 8-4 0,-9 11 1 16,-8 14 1-16,-9 15-2 0,-10 22 4 0,-14 17-6 0,-14 19-1 0,-8 17 0 0,-3 13 0 0,0 10-127 16,7 7-27-16,10 12-66 0,14-1-130 15</inkml:trace>
  <inkml:trace contextRef="#ctx0" brushRef="#br0" timeOffset="17318.6847">15893 4410 556 0,'0'-3'0'15,"0"-1"74"1,0-3-17-16,1 3-9 0,3-3-3 0,6 1-5 15,1 0-12-15,5-2 10 16,3 2 2-16,3 0-10 0,4 2-6 16,0 3-6-16,2-1-2 0,3 2 7 15,3 0 3-15,-1 3 3 16,1 1-4-16,1 2-5 0,-2 0-3 16,-3 2 1-16,-3-3-10 0,-4-1-6 15,-3 0 0-15,-3-1-1 16,-3 3 0-16,-4 2-2 0,-2-6-4 31,-4 0-29-31,-4-2-47 0,0 4 1 0,-6 2 7 0,-5 1-55 0,-6 4-58 16,-11 3-127-16</inkml:trace>
  <inkml:trace contextRef="#ctx0" brushRef="#br0" timeOffset="17531.1548">15769 4684 841 0,'0'0'0'0,"0"0"107"0,0 0-11 0,0 0 14 16,0 0-35-16,0 0-11 0,0 0 21 15,0 0-16-15,0 0-21 16,366-86-8-16,-301 72-22 0,-7 4-15 16,-7 6-2-16,-12 2-1 0,-3 2 0 15,-4 0-20-15,-2 2-30 31,-4 0-20-31,-2 0-64 0,-1-2-42 0,-1 0-67 0,-4-4-192 0</inkml:trace>
  <inkml:trace contextRef="#ctx0" brushRef="#br0" timeOffset="18506.0194">16705 4103 625 0,'0'0'0'16,"0"0"41"-16,0 0 38 15,0 0 19-15,0 0-39 0,0 0-15 0,0 0 18 16,0 0-9-16,0 0-7 15,-140-2-12-15,149 8-29 0,12 3 7 16,13 0 10-16,17 3 0 16,10-3-7-16,13 2-6 0,7 1-2 0,1 1-2 15,-4 1 0-15,-6 5 0 0,-8 1-5 0,-8 2 0 32,-6 3 0-32,-7 0 3 0,-9 0-4 31,-6 4 2-31,-10 2-1 0,-11 3 0 0,-7 3 0 0,-18 4 2 0,-11 4-1 15,-12 3 4-15,-9 0 19 0,-8 0 25 16,-3 0-4-16,-4-3-2 0,-3-3-6 47,0-3-10-47,1-3-13 0,-1-4-10 0,7-3 0 0,6-5-3 0,7-6-2 0,11-1-23 16,11-6-21-16,12-3-41 31,10-5-7-31,4-2-62 0,11-1-105 0,4 0-64 0</inkml:trace>
  <inkml:trace contextRef="#ctx0" brushRef="#br0" timeOffset="19463.8304">19644 3992 390 0,'0'0'0'0,"0"0"62"15,0 0 17-15,0 0-12 0,0 0-13 0,0 0-2 16,0 0-5-16,0 0-4 15,0 0-10-15,137-114-15 0,-134 114-9 16,-2 6 12-16,-1 5 14 16,0 3-4-16,-5 6 4 0,-6 6-5 0,-4 4-6 15,-6 8 12-15,-8 7 15 16,-4 6-8-16,-8 7-6 16,-8 6-14-16,-8 6-9 0,-6 3 1 62,-6 2 3-62,-5 2-7 0,3-4-2 0,3 0 1 0,4-2-6 47,10-10-4-47,7-3 0 0,8-10 8 0,8-4-8 0,6-4 0 0,3-3 2 0,8-7-2 0,5-6-16 0,7-2-31 0,4-8-62 0,9-4-22 0,5-7-28 0,4-3-142 0</inkml:trace>
  <inkml:trace contextRef="#ctx0" brushRef="#br0" timeOffset="21131.6993">20102 4119 599 0,'0'0'0'0,"0"0"47"0,0 0 19 0,0 0 15 16,0 0-29 0,0 0 1-16,0 0 17 0,0 0-4 0,0 0-16 15,42-100-32 1,-37 113-17-16,-1 8 8 0,-2 8 5 0,3 7 1 15,-5 8 1-15,0 3 0 16,0 4-4-16,-7 0-5 0,-3 1-3 16,2 2 4-16,-5-3-3 0,3 1-6 15,-2 0 2-15,-1-1 4 0,0 3-5 32,-5-3 0-32,2 2 2 0,-2-3-3 0,3-5 0 0,1-5 1 15,2-10-2 1,1-6 2-16,4-9 0 0,3-6 0 47,3-5-9-47,1-4-1 0,3-7-2 0,6-6 7 0,5-5-1 0,3-4 0 0,2-2 4 31,3-4 1-31,1 3 0 0,0-2 1 0,2 4 0 0,-2 1 0 0,-3 5 0 0,3 6 0 0,-6 7 0 0,-5 4 0 16,-4 4 2-16,-2 12-2 15,-3 3 0-15,1 3 16 47,-3 5-13-47,0-5 7 0,0 3 0 0,0-3-1 0,1-2-3 0,5-6-3 0,-1-3-3 31,8-3 0-31,-2-4 5 0,4-4-5 16,6 0 0-16,0-11 9 0,7 0-6 0,-1-3-1 16,1-1-1-16,-1 5 0 0,-5 4 5 0,-5 4 2 0,-6 2 2 62,-7 7-7-62,-1 1 1 0,-1 7 0 0,-1 0 2 0,-1 2-1 0,1 1-1 0,1-2 0 31,0-1 0-31,1-1 0 0,2-5 1 0,0-2-2 0,3-3 4 0,3-3 7 0,1-1 8 16,4 0 5-16,1-6-6 0,2-4-5 0,3 1-5 0,-1-7-6 0,-2 1-1 0,-2 1-4 16,-2-1 0-16,-5 0 5 0,0-1-5 0,-7 1 0 46,-3 0 8-46,-1-1-7 0,-4 0 2 0,-7 0-1 0,-4-2-4 0,-3 3 2 0,-2 3 0 32,-2 1-21-32,5 8 11 15,0 3 3-15,4 2-1 0,3 10 0 0,4-5-3 0,1 1-6 0,5 0 8 0,0-2 5 16,7-2-1-16,3 1 3 0,5-4 1 16,3-1 2-16,7 0 2 31,3 0-1-16,5 0-2-15,2-1 0 32,-2 0 7-32,1 1-4 0,-5 0 2 0,-4 7-3 0,-2 1-1 0,-9 6 5 0,1-1 0 15,-8 4 1-15,-1-1 2 0,-2-2-6 0,-4 0-2 0,1-4 2 63,-1-1-1-63,0-1-3 0,-1-2 2 0,-2-2 4 0,2-1-6 0,-1-3 2 0,2 0-1 0,0-1-7 0,2-8 0 0,8 0-3 0,1-5 1 31,5 0 6-31,3 0-4 0,3 0 2 0,0 1 5 0,-3 4 0 16,-1 3-3-16,-5 6 3 0,-1 0 0 0,-3 9-8 0,-5 2 8 62,2 1 0-62,-3 2 17 0,-3 0-8 0,0-1-1 0,0 1-3 0,0 1-2 31,-1-5 0-31,-1-2-2 0,1-3 1 0,0-5-1 0,1 2 1 0,0-2 1 0,0-2 2 0,2-3-4 0,8-7 2 0,-2-1-3 16,6-1 0-16,0-1-14 0,1-2 3 0,5 3 0 16,1-1 11-16,-1 4 0 0,3 2-4 47,0 5 4-47,-5 3 0 0,2 1-4 0,-6 1 5 0,2 3-2 0,-3 8-2 31,2 0 4-31,-2 1-2 0,4 2 0 0,-3 0 2 0,1-4 6 0,1 0-5 0,4-2 5 0,-1-4-5 15,2-2-2-15,3-3 0 0,2 0 6 0,3-6-5 16,2-2 1-16,0-2-3 0,-1 1 1 47,-1 1 0-47,-1-2 2 0,-5 1-3 0,0-2 0 47,-2-1-1-47,-4-2-5 0,-5 1 9 0,-6 1-2 0,-2 1 0 0,-4 0-1 0,-4 4 0 0,-4 1-2 0,-6 5 2 0,-1 1-3 0,-5 0 3 0,3 9 2 15,-2 2 12-15,5 2-3 16,3 5-5-16,4-1-5 0,6 1 0 47,1-2 1-47,4 2-1 0,5 0 0 0,3-2 0 0,4 0 0 47,0-3-26-47,4-1-19 0,3-2-44 0,2-3-89 0,6-5-37 0,3-2-139 0</inkml:trace>
  <inkml:trace contextRef="#ctx0" brushRef="#br0" timeOffset="22668.9665">23026 3906 392 0,'0'0'0'0,"0"0"12"0,0 0 35 15,0 0 35-15,0 0-15 16,0 0-10-16,0 0 6 0,0 0 17 16,0 0-29-16,2-80 1 0,-2 80 9 0,-2 0-20 15,-5 11-33 1,-9 12-7-16,-8 17 4 0,-9 15 6 16,-7 16 13-16,-8 13-7 0,-2 7-5 15,-3 9-3-15,-4 2 1 0,-1-2-6 31,-4 3-3-31,-1-7 2 0,4-7-1 0,4-10 1 0,5-9-2 16,9-9 1 0,5-7 0-16,6-9 2 0,4-1-3 0,4-6-2 0,4-2 1 15,4-3 0-15,2-7-18 0,6-8-28 63,3-4-33-63,3-7-60 0,4-7-70 0,5 0-123 31</inkml:trace>
  <inkml:trace contextRef="#ctx0" brushRef="#br0" timeOffset="24290.6714">23073 4671 633 0,'0'0'0'0,"0"0"66"16,0 0 13-16,0 0-3 0,0 0-19 15,0 0 3-15,0 0 12 0,0 0-21 16,0 0-11-16,-38-51-22 0,52 41-6 16,8-2 4-16,7-2 11 15,7 0 3-15,6 1-7 0,3 2 2 16,1 6-8-16,-5 3-5 0,-6 2-9 15,-4 12 1-15,-8 1-4 0,-7 2 0 16,-7 2 0-16,-5 0 2 0,-4 4 4 16,-1-2 0-16,-11 1-3 62,0 3-2-62,-7-2 4 0,2 3-4 0,-3-2 0 0,0 3 0 0,4 2-1 31,0 0 0-31,5 0-1 0,1 2 1 0,4-7-1 0,-3-2 1 0,7-4 0 0,2-4-1 0,0-5-3 0,6-4 2 0,6-3 0 0,4-2 4 16,3-10 4-16,7-6-4 0,4-5-1 16,3-2-2 31,2-6-2-47,3 3 5 0,-1-1-2 0,2-3 0 0,0 1 0 31,0 0 1-31,1 3-2 15,3 1 2-15,-5 4-1 0,-3 4 0 0,-5 4 0 0,-2 8-1 0,-6 2-3 0,-5 5 4 0,-4 6 0 0,-2 7-12 0,-3 7 10 0,-3 6-2 0,-5 7 4 16,-3 8 0-16,-7 3 8 0,-1 3-8 47,-3 4 0-47,-4-2 7 0,-1 1-4 0,-1 1 1 0,-2-1-2 16,-3 0-3 15,-1 0 2-31,-5 2 2 0,-3-3-4 0,-2 3 2 0,-4-2 2 0,-5-2-5 0,-2-3 4 0,-1-4-2 0,-1-4-13 0,4-6 2 0,3-6-12 15,5-8-11-15,6-8 10 63,8-4-6-63,7-5-4 0,7-8 12 0,7-7-10 0,2-5-9 31,11-5 29-31,6-5 7 0,6-3 3 0,10-5 2 0,4-2 0 16,4-3 0-16,7 0 0 0,2-5 3 0,8-1 12 0,6 0 10 0,1 3 2 0,2-3 2 0,0 8-2 0,-4-2-4 0,-4 7-6 15,-4 1-4-15,-4 3-7 63,-8 6-5-63,-8 5 1 0,-9 5-1 0,-12 9-1 0,-7 5 0 0,-5 2 0 0,-2 0-9 31,-9 9 17-31,-5 7-2 16,-4 6-4-16,-2 3 0 0,4 7-2 0,2 1 0 15,6 1 0-15,6-1-1 0,2-2 0 0,1-4 2 47,6-6 15-47,4-4-5 0,5-5 4 0,3-4-4 0,3-8-1 0,5-2 6 32,0-10 4-32,4-7 2 15,2-4-9-15,-1-6-5 0,1-2-6 0,-2-3 4 0,-1-2-3 0,-5-1-2 16,-1-1 4-16,-7-6-1 0,-3-3-3 0,-4 0 1 0,-5 0-1 0,-5 4 0 0,0 7-2 0,-7 5-8 47,-4 14 1-47,-6 8 3 0,0 9-4 15,-6 0-4-15,-4 8-2 0,1 5-2 32,1 4-5-32,3 2 13 0,3-1 7 0,7 1-1 0,6 1 1 0,6 2-1 0,4-1-2 0,8-2 5 0,3 0 0 0,3-5 0 0,4-1 0 0,-1-6 10 0,5-3-1 0,3-4 0 0,4-4-2 15,1-6 2 1,-2-2-3-16,2-2 0 0,-6 1-3 0,0-2 2 47,-6 7-4-47,-4 2-2 31,-4 6 2-31,-6 3-3 0,-2 8-6 0,-5 6 13 0,-1-1-2 0,0 2 0 0,-1 0-1 0,-5 2 0 16,4-3-3-16,-2-1 2 0,2-1-1 0,2-3-1 0,0-2 2 0,0-5 0 0,3-1-1 15,2-3-1-15,0 2 1 0,0-1 4 47,-2-1-3-47,2-1 0 0,1 0 0 0,4 0 2 0,2-4-2 0,4-4-1 0,2-2 0 0,4-3 0 0,-3-2-36 31,6 1 12-15,0-3 1-16,-3 2 0 0,0-3 18 0,-2 0 4 0,-3 2 1 16,1 3 0-16,-3-1 0 0,-4 3 0 0,0 0 0 46,-1 0 2-46,-4 3-2 0,0-2 0 0,-3 3 3 0,1 0-2 0,-2 1 6 0,-2 4 0 0,2-1-1 32,-2 1 4-32,0 2-6 0,0 0-2 0,0 0 1 0,0 0-3 0,0 0 0 0,0 0-7 15,0 0 2-15,0 2 1 0,-1 4 6 16,-1 1-3-16,1 4 0 47,-2 3 2-47,2 2 8 0,1 0-1 0,0 4 0 0,0-3-7 31,0-1 0-31,0 2 2 16,0-1 1-16,0-1 2 0,4 1 10 0,1-2-2 0,3-2 0 0,-3-1-2 0,5-5-7 0,-1-1 0 0,2-3 1 0,2-3-1 0,2 0 1 15,4-4 1 48,4-4-4-63,-1-2-1 0,2 1 0 0,-1 0-2 31,-2 0 0-31,2 4-136 0,-6 3-16 0,-5-1-169 0,-7 2-205 0</inkml:trace>
  <inkml:trace contextRef="#ctx0" brushRef="#br0" timeOffset="25426.7225">26373 3782 275 0,'0'0'0'0,"0"0"86"16,0 0-10-16,0 0-1 0,0 0 14 15,0 0-14-15,0 0 2 0,0 0 7 16,0 0-28-16,22-75-37 16,-35 106-10-16,-9 17 8 0,-6 15 6 15,-5 17 11-15,-8 11-6 0,-2 9-3 16,-2 6 1-16,-3 2-2 0,-1-4 3 15,-4-6-1-15,-2-5-4 16,3-7-2 0,1-9-6-16,5-8-4 0,3-8-7 0,6-7-2 15,2-6 0-15,4-6 1 0,7-5-2 16,2-8 0-16,9-5-52 47,4-6-64-47,9-4-17 31,5-7-42-15,10-4-104-16,4-3-190 0</inkml:trace>
  <inkml:trace contextRef="#ctx0" brushRef="#br0" timeOffset="26877.1299">27045 4519 584 0,'0'0'0'0,"0"0"84"0,0 0-2 0,0 0-4 0,0 0-24 15,0 0 2-15,0 0-8 0,0 0-29 16,-1-28-26-16,4 54 14 16,0 12 47-16,-3 8-4 0,-2 3-5 0,-7 0-8 15,-7 0 5-15,-2-4-5 16,-5 0-8-16,-1-5-1 0,-1-7-6 15,3-2-7-15,2-9-2 16,6-5-2-16,5-7-6 0,3-6-4 16,2-2 2-1,4-2 2-15,0-6-1 0,10-6 5 16,6-4-7-16,5-8-2 0,8 1 0 0,3-4 2 16,2 5-2 46,-2 8 0-62,1 8 5 0,-5 6-7 0,-6 4 4 0,-1 9-4 0,-6 5 0 31,-5 2 2-31,-4-1 0 0,-4 0-2 0,-2 0 3 0,-2-3 1 0,-4 1-2 0,-3-3 0 16,1 2 5-16,0-7-6 0,-2 2 2 0,-1-1 2 0,0-3-4 0,1-5 2 62,4 0 2-62,1-2-4 0,4-9 2 0,1-6-2 0,9-7-21 0,9-3 17 32,9-4 2-32,6-3 0 0,6-1 4 0,5-1-2 0,0 4 0 0,2 5 2 0,-2 2 0 0,-2 6-1 0,-4 8 6 0,-4 6-4 15,-8 3-3-15,-6 2 2 0,-6 6-2 0,-3 7-3 0,-4 5 4 0,-4 0 0 63,-3 4-1-63,-1-1 1 0,-5 0 4 31,-1 2-4-31,0-3 0 0,0-2 1 0,-1-1-1 0,3 1 0 0,1-5 1 0,2-1-2 16,2-3 0-16,0-6 1 0,3 1-2 0,6-4 3 0,7-2 2 0,4-3-2 0,5-9 4 0,6-2-2 0,6-5-4 15,2-3 2-15,2 0 3 0,3-1-5 0,-5 1 2 47,-2 0 4-47,-2 3 3 0,-5 3-2 0,-2 4-4 0,-10 3-1 0,-8 5 1 0,-4 3-2 0,-5 1 0 16,-2 0-7-16,-7 8 9 0,-6 3 0 15,-6 5 0-15,-1 3-1 0,-4 0-2 16,1 3 2-16,1 0-2 0,1 1-5 16,6-2 3-16,3 0 3 47,4-3 0-47,5-1-3 0,2-5 3 0,2-1-8 0,3-4 4 0,5-4-7 46,7-3 2-46,4-3 10 0,6-7 0 0,2-1 0 0,3-3 1 0,-3 3-3 0,0 6-2 0,-5 1 6 0,-1 4-4 0,-8 1-4 0,1 7 6 16,-2 2-2-16,-2 1-3 0,-1 0 7 63,1-3-3-63,-2-2 0 0,6-2 0 0,-1-4 3 0,5 0-3 31,5-4 0-31,4-7 5 0,2 0-5 15,1-3 0-15,-1 2 1 0,-3 2-1 0,-1-1-9 0,-2 0-2 0,0 2-12 0,-3-5 9 63,2-1 0-63,1 0 1 0,-3-8 4 0,3 1 1 0,-1-5-3 47,-3 2 3-47,1 4 3 0,-1 1 3 0,-7 6 2 0,-2 6 0 15,-7 3 4-15,0 3 5 0,-3 2 3 0,0 0 4 0,0 2-4 0,-1 6-5 0,-3 7-5 0,3 4-1 0,0 7 1 0,1 7 6 0,0 0 6 0,3 4 8 63,4-3 0-63,1 3-4 0,-2-4-5 0,1-2-7 0,2-3 1 31,-2-7-4-31,2-4-3 0,-3-5 0 0,2-4 4 0,-2-4-36 0,1-4-23 16,1-4-28-16,1-9-69 0,0-7-9 0,-2-6-17 0,-1-6-136 0</inkml:trace>
  <inkml:trace contextRef="#ctx0" brushRef="#br0" timeOffset="26982.9693">28781 4623 1146 0,'0'0'0'16,"0"0"179"-16,0 0-119 0,0 0-55 16,0 0-10-16,0 0 1 15,0 0 4-15,0 0-37 0,0 0-47 16,-9 65-108-16,9-46-70 0,1-3-190 16</inkml:trace>
  <inkml:trace contextRef="#ctx0" brushRef="#br0" timeOffset="27525.5541">29404 3807 601 0,'0'0'0'0,"0"0"89"0,0 0-59 16,0 0 8-16,0 0 14 0,0 0 0 0,0 0 1 15,0 0-7 1,-38 463-4-16,24-355-7 0,1 2 5 0,-2-3 4 31,-4-9 5-15,1-5-11-16,2-9-4 0,4-9-7 0,2-11-3 0,1-9-1 62,4-8-14-62,2-6-8 0,3-7 4 0,5-5-4 0,6-8-2 0,2-6-29 31,2-6-19-31,1-2-58 0,0-4-36 0,1-3-41 0,-6 0-208 0</inkml:trace>
  <inkml:trace contextRef="#ctx0" brushRef="#br0" timeOffset="37324.4939">17112 9388 716 0,'0'0'0'0,"0"0"114"0,0 0-3 0,0 0-24 0,0 0-40 15,0 0-32 1,0 0 2-16,0 0-4 0,0 0 10 15,-2 84 8-15,2-52-1 0,0 4 5 16,0 0-5-16,4 6-7 0,0-3-6 16,-1 3-3-16,0 2-4 0,0-5-1 0,-3 4 4 15,2 0 0-15,-2-5-1 16,0-2-2-16,3-2-6 0,1-3-4 16,1-4 0 46,1 0 6-62,1-7-7 0,-2-2 2 0,2-4-2 0,-1-6-61 0,-3-3-26 31,0-2-33-31,-3-3-57 0,0 0 15 0,-6 0-90 0,-8 0-269 0</inkml:trace>
  <inkml:trace contextRef="#ctx0" brushRef="#br0" timeOffset="37613.6732">16755 10161 783 0,'0'0'0'0,"0"0"186"16,0 0-89-16,0 0-17 0,0 0-9 16,0 0 9-16,0 0-2 0,0 0 0 15,0 0-12-15,204 13-3 16,-143-18-8-16,0 0-18 0,-6 4-17 16,-5 1-13-16,-4 4 0 0,-5 4-5 15,-5 3-2-15,-5-1 0 0,-6-3 0 16,-3-5-68-16,-5-2 15 31,-2-2-34-31,-3-8-23 0,-3-3-7 0,-5-5-27 0,-3-4-72 0,-3-3 37 16,-9-2-92-16</inkml:trace>
  <inkml:trace contextRef="#ctx0" brushRef="#br0" timeOffset="37796.4347">16903 9468 803 0,'0'0'0'0,"0"0"124"16,0 0-10-16,0 0-9 0,0 0-20 15,0 0-29-15,0 0-37 16,0 0-7-16,0 0 5 0,48-55 6 16,10 56 2-16,6 3-13 0,6 2-7 15,-5-2-5-15,-1 1 0 0,-5 5 0 16,-4 0-164-16,-6 0 0 0,-1 1-65 15,-9-3-211-15</inkml:trace>
  <inkml:trace contextRef="#ctx0" brushRef="#br0" timeOffset="38229.597">17715 9578 377 0,'0'0'0'0,"0"0"172"0,0 0-82 0,0 0-44 15,0 0-7-15,0 0 12 16,0 0 0-16,0 0 1 0,36 41 11 16,-33-36-5-16,2 0 7 0,-1 1 14 0,0-1-12 15,0 2-17-15,-1 3-9 16,0 0-13-16,-2-1-5 0,2 4 5 16,-2 1 0-16,0 1 1 15,-1 4 4-15,0 0 4 0,0 4-3 16,0 3 0-16,0 4-5 0,0 3-10 62,-4-2-5-62,-1 0 0 0,1-3-8 0,0-2-4 0,-1-4 4 0,3-4-3 0,-1-6-2 32,-2-4 4-32,5-5-2 15,-1-1-4-15,1-2 2 0,0 0 3 0,0-4-5 0,8-9 2 0,5-2 1 0,6-9-2 0,6-4-4 0,4 0 4 0,4 0 0 16,-2 7-1 31,-2 7-1-47,-1 5-2 0,-3 6 7 0,-4 3 0 0,1 9 1 15,-3 4 2 17,1 4 1-32,-2-1-4 0,-1-1 1 0,-1 2-2 0,0-4-2 0,2 0 0 0,-1-1-83 0,4-3-74 0,0 2-14 0,2-5-109 0,-2 2-214 0</inkml:trace>
  <inkml:trace contextRef="#ctx0" brushRef="#br0" timeOffset="39093.2767">20641 9447 659 0,'0'0'0'0,"0"0"187"0,0 0-66 0,0 0-30 16,0 0-34-16,0 0-7 0,0 0-7 0,0 0-2 15,149-71-7 1,-108 76-14-16,-5 7-9 0,-5 6-8 15,-7 4 5-15,-4 6 2 0,-7 1 11 16,-3 0 11-16,-6 1-11 0,-4 0-3 16,0 0-10-16,-10 1-1 0,-3-3 2 15,-8-2-1-15,-1 4-1 0,-2-5 1 16,-2 5-2-16,0-1-4 0,-1 4-2 31,5 4 0-31,0-1 2 0,5 4-2 0,5-4-1 0,4-1-1 0,6-7-2 16,2-3 5 46,9-6-2-62,3-6-2 0,4-3 5 0,5-2 2 32,2-8-1-32,3 0 2 0,4-10-2 0,1-5 5 0,2-5-1 15,2-5 5-15,4-5 1 0,0-3-5 0,0-3-5 0,4-2-2 0,-3-7 4 0,2 0-2 0,-6-5-3 0,3-6 0 0,-3 1 7 0,-2-2-9 16,-2 5 4-16,-5 9-1 0,-3 7-1 47,-7 12 0-47,-5 11-1 0,-8 5-1 0,-4 8 2 0,0 1 0 0,-3 10-8 0,-9 5 7 47,1 10-2-47,-5 9-1 0,2 8 8 0,4 7 8 0,2 1-2 0,3 1 6 0,4-4 2 0,1-1-4 0,0-7-10 0,5-1-2 15,2-6-2-15,4-5 0 63,1-4 3-63,5-6-3 0,1-2-1 0,3-2 1 31,2-4-102-31,-5-4 43 0,-2-4-25 0,0-2-40 0,-1 0-8 0,-1-8-37 16,3-5-77-16,-3-1-66 0</inkml:trace>
  <inkml:trace contextRef="#ctx0" brushRef="#br0" timeOffset="39798.7767">21861 9810 422 0,'0'0'0'0,"0"0"26"0,0 0 51 0,0 0-27 0,0 0-8 16,0 0 7-16,0 0 12 0,0 0 11 15,0 0-31-15,21-6-1 16,-20 6 23-16,-1-3 7 0,0 2 7 16,0 1-2-16,0 0-18 0,0 0-6 15,0 0 10-15,0 0-9 0,0 0-3 16,0-1 1-16,0 1-1 0,0 0-11 15,0 0-5-15,0 0-16 16,0 0-8-16,0 0-3 0,0 0-4 16,0 0-1-16,0 1-2 0,-3 5-3 15,0 3 4-15,-1 0 0 0,1 2 5 16,-1 3 0-16,1 0-2 0,0 4 5 16,-1 4-1-16,0 3 3 15,-1 4 12-15,-1 2-3 47,1 1-6-47,-2-1 3 0,2-1-2 0,-2-10-5 0,5-1 0 0,2-4-4 0,0-10-4 31,0 1 4-31,0-5-3 0,3-1 1 0,5-4 9 0,-1-7 5 0,4-5 2 0,3-6-2 0,1-6-8 16,2-7-4-16,0-3 7 0,3-8-5 16,2-2-3 30,0-10-1-46,3-4-1 0,1-5-3 0,6-3 2 0,-1 2 0 0,-1 7-1 32,-2 8 0-32,-5 5 3 0,-6 11-4 0,-2 5 2 0,-4 9 1 0,-6 6-2 15,4 3 0-15,-6 10-1 0,-1 1-3 0,0 3-3 0,-2 10-6 0,1 11 5 0,-1 13 6 63,-3 9 1-63,-8 7 1 0,0 7 0 0,1-3 1 0,0 1-1 0,5 1-1 31,4-2 1-31,0 0-2 0,1 0 2 16,1-4 0-16,3-6 0 0,2-6 3 0,-1-7-4 15,2-9-2-15,1-5 5 0,1-9-3 0,3-3-2 0,2-6 6 0,6-15 4 0,6-9-2 47,6-10-1-47,6-8-3 0,3-5-2 0,1-8 2 0,0-3 2 0,2-4-4 47,-2-4 2-47,0 6-3 0,-2 6-38 0,-3 13-15 0,-11 12-30 0,-5 13-62 16,-5 9-2-16,-9 8-92 0,-2 0-194 0</inkml:trace>
  <inkml:trace contextRef="#ctx0" brushRef="#br0" timeOffset="40230.229">23207 9388 669 0,'0'0'0'0,"0"0"120"0,0 0-25 0,0 0-25 15,0 0-30-15,0 0 17 16,0 0 12-16,0 0 1 0,0 0-20 16,17 105 4-16,-23-66 14 0,1 8-7 0,1 0-11 15,-3 7 5-15,0 1-15 0,-2-1 0 16,-3-3-4-16,1-6-17 16,3-5-9-16,0-6-3 0,4-5-2 15,4-5-2-15,0-10-4 16,0-6 2 46,4-3-2-62,0-4-41 0,2-1 6 0,1-3-22 0,1-3-35 0,3-5-11 0,1-3-41 0,4-7-84 32,-1-5-46-32,2-8-209 0</inkml:trace>
  <inkml:trace contextRef="#ctx0" brushRef="#br0" timeOffset="40681.6462">23995 9480 677 0,'0'0'0'0,"0"0"157"0,0 0-29 0,0 0-36 16,0 0-43-16,0 0 47 0,0 0-51 0,0 0-2 15,0 0 15-15,84 209-5 0,-63-161-4 16,2 1-3-16,0-5-9 16,0-3-10-16,-2-5-11 0,-2-5-9 0,-3-3-4 15,-1-4 0 1,-4-7 0-16,2-2-6 0,-2-6-88 15,2-9 11-15,-2 0-46 0,0-2-74 16,1-10-2-16,-2-4-38 16,-3-10-198-16</inkml:trace>
  <inkml:trace contextRef="#ctx0" brushRef="#br0" timeOffset="40875.7324">24364 9612 1315 0,'0'0'0'0,"0"0"63"0,0 0 16 0,0 0-8 0,0 0-18 0,0 0-35 16,0 0-13-16,0 0-5 0,0 0 0 15,-567 459-52-15,517-418-23 16,13-7-7-16,7-6-58 0,14-3-118 0,6-6-94 16</inkml:trace>
  <inkml:trace contextRef="#ctx0" brushRef="#br0" timeOffset="41619.4735">26791 9428 859 0,'0'0'0'0,"0"0"137"0,0 0-21 15,0 0-37-15,0 0-50 16,0 0-16-16,0 0 8 0,0 0 40 16,0 0-3-16,-41 236-9 15,31-166-15-15,1-1-8 0,4-3 3 0,1-2 1 16,2-2-2-16,-2-2-6 15,0 0-7 32,1-6-6-47,-1-10-6 0,-1-1-2 0,4-11 4 0,1-6-4 0,0-8-2 0,0-7-36 0,0-7-18 32,2-4-6-32,2-4 24 0,-1-10-16 0,-1-9-63 0,-1-7-10 15,-1-6-37-15,-6-8-91 0,-10-5-132 0</inkml:trace>
  <inkml:trace contextRef="#ctx0" brushRef="#br0" timeOffset="41765.1989">26531 9853 838 0,'0'0'0'0,"0"0"67"0,0 0-63 0,0 0 104 0,0 0-33 0,0 0-37 0,0 0-13 0,0 0-18 0,0 0-3 0,241 169-8 16,-203-160-54-16,0-9-35 0,1-2-71 15,-1-14-5-15,-1-3-81 16,-2-4-162-16</inkml:trace>
  <inkml:trace contextRef="#ctx0" brushRef="#br0" timeOffset="42298.7801">27364 9487 933 0,'0'0'0'16,"0"0"107"-16,0 0-58 0,0 0-12 16,0 0-15-16,0 0 14 15,0 0 26-15,0 0-1 0,0 0-1 16,31 212-5-16,-40-160-11 0,0 3-2 15,0-2-12-15,0-4-13 0,2-1-6 16,0-7-6-16,1-4-2 0,-2-6-3 16,3-6 0-16,1-8 7 0,4-6-6 15,0-4-2-15,0-6-43 16,7-2 3-16,7-8 16 0,3-7-8 62,7-2-7-62,3 2 17 0,0 4 13 32,-1 7 7-32,-4 5 4 0,-3 2 2 0,0 12 0 0,1 2 3 0,1 3-1 0,2-1 2 0,3-4-2 0,3-1-3 0,5-5 0 0,3-8 2 15,3 0-1-15,5-7-1 0,-2-4-3 0,1-4-4 0,-2-1-5 0,-9-1 6 63,-7-2-1-63,-10 0-2 0,-10-2 7 0,-6-3 0 31,-9 4-3-31,-7 4 4 0,-5 5-2 0,-4 8 3 16,-3 3 32-1,0 3-10-15,1 9 8 0,2 6-6 0,5 2-7 0,9 2-8 63,5-1-7-63,6 0-6 0,10-1 4 0,6-4 2 0,6 1-5 0,4-4-10 31,2 0-17-31,2-2-7 0,2-1-36 0,3-2-45 16,3-1-52-16,3-6-91 0,8-1-176 0</inkml:trace>
  <inkml:trace contextRef="#ctx0" brushRef="#br0" timeOffset="43072.9443">29004 9901 729 0,'0'0'0'0,"0"0"77"0,0 0 35 16,0 0-17-16,0 0-14 15,0 0-13-15,0 0-26 16,0 0-1-16,0 0 9 0,61 31-1 16,-48-7-14-16,-1 2-10 0,0 5-2 0,-2 0-2 15,-4-1 4-15,0-3-3 0,-6 3 0 16,0-3 17-16,-6 1-10 16,-5-6-12-16,-1-2 0 0,-3-4-4 15,3-1-7-15,-1-5-2 16,2-4 0-16,0-2 0 0,-1-2-3 15,2-2-2-15,2-3-7 32,4-5 2-32,4-8 6 0,2-1 0 15,12-4-8-15,9-2 6 0,11 0-3 32,6-1 0-32,7-1 6 0,8 4-2 0,-3 0-2 0,4 3 4 0,-3 3-2 0,-5 1-3 0,0 7 7 0,-8-1-5 15,0 3-26-15,-5 3-33 63,-5-1-14-63,-1 3-42 31,-6-3 13-31,0 3-8 0,-2-1-28 0,-5-2 40 0,2 3 20 0,-6-4-30 16,0-1 23-16,-2-4 35 0,-2-2 32 62,-3-3 24-62,0 0 1 0,0 5 48 0,-4 0 35 16,-1 5 19-16,0 1 9 0,-1 2-5 0,-5 1-28 31,-2 0-18-31,-4 2-18 0,-5 3-2 0,1 4 6 0,-4 2-15 0,3 5-12 0,-2 2-6 0,0 3-3 0,6 4-4 0,2-2 6 0,9 4-1 0,2-1-2 0,2-2 0 0,8 1 0 0,5-4-2 0,5-3-2 0,5-3-4 0,4-2-2 0,-2-4 0 0,2 0-1 0,-8-5-2 16,-2-1-2 46,-2-3-58-62,-2 0-7 0,-1-9-76 0,-3 1-55 31,-2-6-74-31,1-3-265 0</inkml:trace>
  <inkml:trace contextRef="#ctx0" brushRef="#br0" timeOffset="43160.6796">29980 10009 1173 0,'0'0'0'0,"0"0"111"16,0 0-44-16,0 0-32 0,0 0-13 15,0 0-14-15,0 0-7 0,0 0-2 16,0 0-58-16,-296 178-39 0,283-166-101 15,6-3-70-15,1-4-267 0</inkml:trace>
  <inkml:trace contextRef="#ctx0" brushRef="#br0" timeOffset="43556.742">31198 9884 967 0,'0'0'0'0,"0"0"23"0,0 0 21 15,0 0 9-15,0 0-9 0,0 0 25 16,0 0-20-16,0 0-4 0,0 0 6 16,-18 280-10-16,23-248-16 0,2-4-15 15,-3-9-5-15,2-3-3 16,0-8-4-16,3-5-61 0,1-3-13 16,1-7-42-16,2-7-14 0,-1-6-47 15,3-5-101-15,-1-9-31 0</inkml:trace>
  <inkml:trace contextRef="#ctx0" brushRef="#br0" timeOffset="43896.2912">31441 9646 1139 0,'0'0'0'0,"0"0"-46"0,0 0 38 0,0 0 5 0,0 0-46 0,0 0 0 0,0 0 17 15,0 0 7-15,152 64 21 16,-119-50 3-16,0-3 1 0,-3 1 0 15,-4-3 3-15,-3-3 6 0,-5-3 16 16,-5 0 4-16,-7-2 6 0,-2-1 16 16,-4 2-9-16,-4-2 26 15,-3 4 0-15,-10-3-37 0,-1 2-14 16,-2 1 1-16,-3 3 5 0,2 3-2 16,1 4-3-16,4 3-3 0,6 3-7 15,6 3-4-15,4 3 7 0,4 0-4 16,10 3-1 15,3 0-2-15,1-1-2-16,9 0-2 0,0-5 0 0,5-4 5 0,2-2-2 15,-1-1 2 1,-8 0-1-16,-5-2-2 0,-10-1 2 0,-8 1-4 0,-2-3 0 0,-9 0 0 0,-11 0-26 0,-3-3-20 16,-12 1-24-16,-2-5-13 0,-12 1-79 46,-10-5-84-46,-11 0-191 0</inkml:trace>
  <inkml:trace contextRef="#ctx0" brushRef="#br0" timeOffset="45077.2372">16986 11906 596 0,'0'0'0'0,"0"0"47"0,0 0 59 0,0 0-10 15,0 0-19-15,0 0 8 16,0 0-21-16,0 0-41 0,-12-12-26 16,18 33 6-16,0 8 34 15,0 9 3-15,-4 2-4 0,-2 0-2 16,-2 2 0-16,-8-3-2 0,-1-7-9 15,3-4-3-15,0-5-5 16,0-9-4-16,6-6-4 0,2-6 0 16,0-2-1-16,5-9-1 0,10-9-1 15,8-7-3-15,9-2-1 0,5-4 0 16,7 5 3-16,2 3-3 0,-3 7-4 16,1 7 2-16,-4 8-4 15,-5 1 6 1,-3 8 0-16,-6 9 0 0,-4 1 4 62,-8 2-3-62,-5 5 3 0,-1 1 8 0,-6 3 2 0,-2-3 2 0,0 4-5 0,0-4 0 32,0-2-3-32,0-3-1 0,0-3-6 0,6-3-1 0,4-3 0 15,5-3 3-15,2-7-2 0,2 0 7 16,3-2-5-16,2-2 1 0,2-3-1 0,-1-3 0 0,-2-1-2 15,-3-1 3-15,-3 7-3 0,-5-1-2 0,-2 4-1 0,-4 5-4 0,-2 8 0 0,-1 6 12 47,-2 6 0-47,-1 2 4 0,0 2-3 0,0-2-6 0,3-6-2 0,3-3 2 32,5-2 1-32,2-7-2 0,6-4 0 0,1-5 6 0,7-2-5 0,4-12 7 31,3-5-4-31,3-7-3 0,0-2 5 47,-1-5-5-47,-2-2-1 0,-3 0 0 15,-4 0 5-15,-5-2-4 0,-10 3 3 0,-9 0-1 0,-4 10-1 0,-12 5 3 16,-11 6-5 15,-9 6 0-31,-7 2-9 0,-5 7 4 0,2 8 2 0,8 8 2 0,7-2-1 47,12-3-4-47,14-4 3 0,3 1-8 0,14-4-4 0,4-1 10 0,9-2-3 0,8-3-3 0,8-5-11 0,10-5-22 31,4-7-27-31,9-5 4 0,6-3-61 0,1 1-91 0,2-6-39 0,-2-4-199 0</inkml:trace>
  <inkml:trace contextRef="#ctx0" brushRef="#br0" timeOffset="45831.0059">15516 8722 645 0,'0'0'0'0,"0"0"37"16,0 0 62-16,0 0-40 0,0 0-22 15,0 0-21-15,0 0-7 16,0 0 0-16,0 0 2 0,-76 91 11 16,73-14 15-16,-1 13 10 0,3 12-11 15,1 10-8-15,0 7 0 0,0 6-6 16,1 8-4 0,-1 7-1-16,-3 5 3 0,-5 11-7 0,1 6-7 15,-4 11-1 1,2 6-2-16,-2 7-2 0,-1 9 3 0,0 7 0 0,-1 11-2 15,1 1 3-15,3 5-4 0,1-4 0 47,3 5 0-47,-1 2 0 32,2-1 2-32,-1-1-3 0,2-1 0 0,-3 0 0 0,-1 6 1 0,-2-2 1 0,-1-4-3 0,-1-8 2 0,1-3 0 0,0-4-1 0,-4-1 0 0,1-7-1 15,0-8-17-15,-2-8 15 0,-4-7 0 16,2-4 0 31,-3-10 3-47,1-10 0 0,-1-18-5 0,5-12-4 0,2-12-11 0,1-12-29 15,4-9-8 1,2-13-29-16,3-14-35 0,2-15-38 0,1-18-118 0</inkml:trace>
  <inkml:trace contextRef="#ctx0" brushRef="#br0" timeOffset="46602.9527">15646 7956 631 0,'0'0'0'0,"0"0"-45"0,0 0 47 15,0 0 75-15,0 0-26 0,0 0 14 16,0 0-14-16,0 0-16 15,0 0 3-15,552-12 10 16,-436 6 0-16,10 0-22 0,14 3-15 16,10 0 0-16,11 1-8 0,8 0 0 31,6-2-2-31,2-1-2 0,15-4 2 0,11 2 10 0,15-5 7 47,19 1-2-47,12-5-7 0,12 0-5 0,12-1-2 0,14 1-2 0,7 1 0 15,14 3 0 1,6 5 3-16,9 0-3 0,10 2 6 0,12 3 7 0,2 0 3 0,12 0 0 0,13 0-10 0,3-3-3 16,15-2 0-16,13 0 0 0,-1 1-5 47,13 0 4-47,9 4-1 0,-4 2-1 0,10 0 0 31,-1 0-1-31,0 6 1 0,14 2 0 0,0-3 54 0,14 1 9 15,4-1-23-15,6-3-19 0,15-1-13 16,-1-1-5-16,3 0-4 0,-6 1-35 0,-14 4-24 47,-15 12 7-47,-36 0-2 0,-18 5 14 0,-23 5 13 0,-18-10-23 0,-13 0-20 16,-45-13-51-16</inkml:trace>
  <inkml:trace contextRef="#ctx0" brushRef="#br0" timeOffset="47395.2882">19419 12669 897 0,'1'-7'0'0,"3"-3"53"0,1-8-12 15,3-2-3-15,1-8 6 16,5-4-1-16,-3-6 4 0,1 0 16 16,-7-5-10-16,1-3-9 0,-5-4 0 0,-1-5-11 15,-7-2-10-15,-1-6-13 16,-3-4-5-16,3 1-3 0,-1 0-2 31,2 2 0-31,6 8 3 0,2 8-3 0,10 7 0 31,6 10-1-31,4 3-3 0,5 5 8 0,7 2 2 0,10 5-2 16,7 5 1-16,8 5 2 0,7 6-1 0,3 5-3 63,2 9-3-63,0 5 0 0,-4 4 3 0,-3 0-3 0,-6-1 0 0,-8 3-56 31,-5-2-7-31,-8-1-29 0,-9-2 5 0,-13 1-33 15,-11-1-64-15,-9-1 9 0,-21-1-128 0</inkml:trace>
  <inkml:trace contextRef="#ctx0" brushRef="#br0" timeOffset="47929.3765">19769 12071 766 0,'0'0'0'0,"0"0"42"0,0 0 33 0,0 0-1 15,0 0 21-15,0 0-6 0,0 0-23 16,0 0-10-16,0 0-4 0,320 14-2 15,-260-22-2-15,-4 3-23 16,-5-1-19-16,-6 2-5 0,-3 0 3 16,-10 3-4-16,-10 1 0 31,-7 0 0-31,-6 0 3 0,-8 3-4 0,-1 5 2 0,-8 0 25 0,-8 7-14 16,-4 3-4-1,-5 6-6-15,-2 2-3 0,2 0 2 0,3 1 0 0,5 0-1 16,1 3-1-1,7 4-1-15,3-2 0 0,3 1 3 0,3-2-2 0,1-3-3 47,9-2 5-47,2-6-2 0,4-3 0 0,5-4 1 0,3-5 2 0,1-5-3 0,4-3 2 32,2-11 5-32,-1-3-4 0,3-3 3 0,-2-4-5 0,-6-3 0 0,-2-1 0 0,-4-2 2 15,-5 3-2 1,-3-4-2-16,-4 4 2 0,-7-4-11 0,-6 0 6 31,-6 1-9-15,-9 2-10-1,-3 0 2-15,-1 8-2 0,0 7 1 0,0 8 7 0,6 2 5 16,3 2 1-16,8 2 7 0,3 6-3 0,5-1-3 0,0 4 8 0,12-1-1 0,7-5-1 0,5-4 6 16,7-2-2-16,4-1-1 46,2-2 0-46,-2-3 5 0,-1 4-5 0,-2-2 0 0,-1 3 0 32,-5 2-154-32,-6 6-43 0,-6 3-113 0</inkml:trace>
  <inkml:trace contextRef="#ctx0" brushRef="#br0" timeOffset="48397.9137">21309 12118 756 0,'0'0'0'0,"0"0"127"15,0 0-62-15,0 0-23 0,0 0 2 16,0 0 14-16,0 0 5 0,0 0-2 16,0 0-20-16,34 178-7 0,-41-137-14 0,-8-5-3 15,2 0-6-15,-3-4 1 16,0-1-2-16,1-5 0 16,2-8 4-16,2 0-3 0,0-6-9 15,4-8-1-15,6-4 7 0,1-6 3 16,11-10-12-16,13-4-10 0,13-10 6 15,10-2 1-15,10-3 8 16,5 2 3 0,2 3 5-16,0 5-6 0,-5 9-5 15,-4 6-2-15,-5 3-119 16,-3 3 11-16,-5-2-48 0,-2-2-6 0,-1 2-17 0,-2-1-71 0,-1-2 19 62</inkml:trace>
  <inkml:trace contextRef="#ctx0" brushRef="#br0" timeOffset="48570.339">22144 12153 668 0,'0'0'0'0,"0"0"268"0,0 0-164 0,0 0-60 0,0 0-16 0,0 0 0 16,0 0-2-16,0 0 8 0,0 0 21 0,-207 76-3 15,188-50-8-15,3 3-20 16,6 2-15-16,4 2-6 0,5 2-2 16,2-3 7-16,9 1 3 15,7-3 0-15,5-3-1 0,5 1-1 16,3-9-3-16,0-2 2 0,1-3-7 15,-2-8-1-15,-4-4 0 32,-1-2-52-32,-5-2-8 0,1-11-37 0,-2-1-70 0,0-5-136 0,0-3-118 15</inkml:trace>
  <inkml:trace contextRef="#ctx0" brushRef="#br0" timeOffset="48726.6895">22201 12287 906 0,'0'0'0'16,"0"0"7"-16,0 0 3 0,0 0-2 16,0 0-6-16,0 0-4 0,0 0-42 15,0 0-26-15,0 0-25 16,-116 141-83-16,132-138-21 0,6-3-64 16</inkml:trace>
  <inkml:trace contextRef="#ctx0" brushRef="#br0" timeOffset="49032.2137">22699 12144 896 0,'0'0'0'0,"0"0"118"15,0 0-55-15,0 0-15 0,0 0-3 0,0 0-3 0,0 0 1 16,0 0-1 0,0 0-12-16,-194 43-23 0,194-21-5 0,0-3 1 15,12 5-4 1,6 1 2-16,3 0 4 0,4-1-2 15,1 4 4-15,-2-4 0 0,-2 0 7 16,-4-1 4-16,-4-5 13 0,-6-2 10 16,-4-2-19-16,-4-4-9 15,-3 1-1-15,-7-2 7 16,-7 2-4-16,-6-3-7 0,-6 0-4 16,-2-1-3-16,-3 3-1 15,0-4 0 1,3 2 0-16,1-4-100 0,4-3 16 0,4-1-43 15,-1-6-125-15,4-7-26 0,5-3-240 0</inkml:trace>
  <inkml:trace contextRef="#ctx0" brushRef="#br0" timeOffset="49315.6253">23374 11544 839 0,'0'0'0'0,"0"0"6"0,0 0-6 0,0 0 161 16,0 0-83-16,0 0 12 0,0 0-22 15,0 0-16-15,0 0-14 16,-80 524-1-16,79-464-6 16,1-3-12-16,0-3-11 62,2-6-3-62,0-3-2 0,0-9 0 0,-1-2 0 0,-1-11-4 0,0-4-5 0,0-5-21 0,-5-8-50 0,0-4-47 0,-5-2-53 16,0-7-84-1,-3-11-118-15</inkml:trace>
  <inkml:trace contextRef="#ctx0" brushRef="#br0" timeOffset="49459.5915">23156 12111 1329 0,'0'0'0'0,"0"0"45"0,0 0 22 0,0 0-57 0,0 0-6 16,0 0-4-16,0 0 0 0,0 0-88 16,0 0 23-16,369 97-27 15,-344-85-87-15,-6 1-38 0,-3-5-169 16</inkml:trace>
  <inkml:trace contextRef="#ctx0" brushRef="#br0" timeOffset="52831.7564">24945 12264 991 0,'0'0'0'0,"0"0"99"0,0 0-20 0,0 0-12 0,0 0-25 15,0 0-14-15,0 0 4 16,0 0-2-16,0 0-14 0,-173 50-7 16,153-20-4-16,2 4-3 15,5-1 1-15,4 1 1 0,8-3-2 0,1-8 0 16,7-1-2-16,4-7 0 15,5-2 7-15,9-8 0 16,3-5 15-16,8-2 11 0,8-15-12 16,6-3-11-16,-2-1-5 0,0-7-3 47,-5 3 0-47,-5-1 0 0,1 0 7 0,-5-1-2 0,-6-1 1 0,-3 0 3 31,-8 3-6-31,-8-1-2 0,-8 4 3 0,-2 1-2 0,-11-4-1 0,-8 2-3 15,-4 5 0-15,-7 2-10 0,0 9 5 0,1 7 1 16,-1 3-4 31,8 8 8-47,3 2 0 0,6 2-10 0,6 1 8 0,6 1 0 0,2 1-5 0,10 2 5 0,9-1 2 0,10-3 0 31,3 0 8-31,5-7-4 0,7-6 0 0,1-3 4 0,4-5-3 0,1-6 0 0,-1-7 1 0,3-6 0 16,-3-2 3-16,-2 0 3 15,-3-2 3-15,-2 4 3 47,-7-4-1-47,-8 9-1 0,-7-2-1 0,-8 7 0 0,-5 5-5 0,-6 4-3 0,-1 7-1 0,-10 12-3 0,-11 10-6 16,-5 13 6-16,-6 10-1 16,-1 9-3-16,0 10 2 0,1 5-2 0,0 7-13 0,0 4 6 31,-6 4 5-31,2 1 4 0,-1 2-1 47,-1-5 0-47,1-1 0 0,2-5 0 0,-2-5 4 0,5-6-6 31,6-11 4-31,6-6-3 0,7-11 0 0,5-5 2 0,6-10 1 0,2-9-3 0,0-8 1 0,9-7-1 0,6-12 2 16,10-14 6-1,4-12-5-15,4-12-4 0,0-13 2 0,-2-7 0 0,2-8 0 16,-3-9 3-16,-3-5-3 0,1-5 0 47,-6-1 0-47,-4 12 1 0,-1 17-1 0,-4 20 0 0,-4 15-2 0,-6 14 1 31,-1 9-35-31,0 9-54 0,0 2-87 0,-2 0-83 0,1 2-91 0,4 2-441 0</inkml:trace>
  <inkml:trace contextRef="#ctx0" brushRef="#br0" timeOffset="53731.8967">27849 12044 649 0,'0'0'0'0,"0"0"43"0,0 0 18 16,0 0 18-16,0 0-35 0,0 0-29 0,0 0 0 15,0 0 34 1,0 0 2-16,-200-5 7 0,169 28 8 0,-4 8-18 15,6 4-21-15,4 8-14 16,7 1-7-16,8 0 1 0,8-1 4 16,4-5 2-16,8-4-1 0,8-5 3 0,4-8 0 15,4-6 0-15,6-8 10 16,6-7 1-16,3-9 0 16,5-12 5-16,4-12-8 0,4-10-8 15,5-6-9-15,3-8-1 47,0-5 1-47,0-2 3 0,-4-5 1 47,-5-1-3-47,-4-3-3 0,-7-1 1 0,-5-1-3 0,-6 2-1 0,-8 7 1 0,-4 5-2 16,-5 14 0-16,-7 6 3 0,-7 10-3 0,0 9 0 0,-10 9-6 0,-4 9-5 0,-8 4-15 15,-6 10 13-15,-6 9 7 0,-3 13 2 0,-5 10 3 47,-2 13-1-47,3 10-1 0,2 4 5 0,4 3-3 0,7-3-2 0,8 0 2 0,2-1 2 0,8-5-1 0,4 2 1 31,4-8 2-31,2-4-3 0,11-9 0 0,7-7 8 0,4-9-4 0,6-11 2 0,3-3 0 16,0-11 1 46,4-3 5-62,6-5-2 0,-2-12-3 0,4-4 0 0,3-1-4 0,-2-1-3 32,-2 4 0-32,-4 2 6 0,-11 7-2 0,-7 4 2 0,-7 4-4 15,-5 2-1-15,-3 14 5 0,-4 3 4 0,1 6-3 0,-2 5-2 0,0-5-3 0,0 1 0 63,0-4-2-63,6-6 0 0,3-4 2 0,2-8-3 0,2-2 0 0,3-4-3 0,5-8-7 31,-1-6-17-31,1 0-2 0,-3-3 11 0,-4-2 1 0,-4-1 1 0,-7 3-26 0,-3-2-33 0,-4 1-21 0,-4 1 9 0,0 2 5 0,0 3-28 0,2 4 3 0,-3 1-44 16,5 4-138-16</inkml:trace>
  <inkml:trace contextRef="#ctx0" brushRef="#br0" timeOffset="54177.7468">28772 11962 511 0,'0'0'0'0,"0"0"-67"16,0 0 78-16,0 0 51 0,0 0-3 16,0 0 16-16,0 0 14 0,0 0-25 0,0 0-35 15,17 41-12-15,-13-32-1 0,-2-2 5 16,1 0-5-16,1 0-8 16,1-1-2-16,0 2-2 0,1 0 6 15,-5 2 12-15,3-3 6 16,0 3 1-16,-2-3 7 0,-2-1 6 15,3 5-6-15,-2 1-11 0,1 3-4 16,2-1-5-16,0 5-3 0,1-4 1 16,1 1 2 15,3 1 6-15,-4-2-2-16,2 4-7 0,-2 1 1 0,0 2 3 0,-4 3 5 0,-1-3 6 0,0 2 7 0,-7-2-12 15,-2-2-9 1,2-1-3-16,0-5-6 0,1-3-3 0,-1-1 0 0,3-8 1 15,1-2 1-15,2 0 1 0,1-3 2 16,1-8-2-16,8-5-6 47,5-4 2-47,8-6 14 0,7 0 2 0,4-8-4 0,7 4-4 0,4-1-4 0,0 1-3 31,0 6-2-31,-4 7 0 0,-6 5 0 0,-6 8-42 0,-5 3-41 0,-3 1-29 0,-4 1-65 0,-5 6-120 16,-2 0-102-16</inkml:trace>
  <inkml:trace contextRef="#ctx0" brushRef="#br0" timeOffset="54448.1937">29692 12140 779 0,'0'0'0'0,"0"0"120"0,0 0 22 0,0 0-41 15,0 0-43-15,0 0-13 0,0 0-14 16,0 0-4-16,0 0 1 0,-132-9 2 16,111 22 1-16,2 5 4 0,1-1-19 15,5 8-8-15,1 3-5 0,6-2 2 16,4 0-1-16,2 2 3 16,8-3 1-16,10-4-1 0,0 1 2 15,8-2-2-15,1-4-1 0,3-4-4 16,-2-1 2 15,0-5-8-31,-4-4-69 0,-3-1-8 0,-3-1-32 0,-2-1-110 0,1-5-61 0,4-4-138 31</inkml:trace>
  <inkml:trace contextRef="#ctx0" brushRef="#br0" timeOffset="54658.4265">29894 12218 1028 0,'0'0'0'0,"0"0"76"0,0 0 8 0,0 0-15 0,0 0-36 16,0 0-14-16,0 0 2 16,0 0-2-16,0 0-11 0,-266 65-7 15,239-51-1-15,2 3 0 0,5 0-12 16,6-4-13-16,5 1-11 0,5 0 2 16,4-2-27-16,2-2-77 0,8-1-16 15,5-3-9-15,6-4-98 16,3-2-69-16</inkml:trace>
  <inkml:trace contextRef="#ctx0" brushRef="#br0" timeOffset="54901.645">30244 12189 956 0,'0'0'0'0,"0"0"161"0,0 0-93 0,0 0-21 15,0 0-2-15,0 0-3 0,0 0-3 16,0 0-5-16,0 0-15 15,-143 8-12-15,119 9-3 0,4 6 0 16,1 6 0-16,7-2 6 0,4 6 7 16,5-1-4-16,3-1-4 0,4 1-5 15,8-6 0-15,6 0 1 0,-2-3-3 16,5-5-1-16,-2-7-2 16,0-5-27-16,4-4 0 0,2-5-17 15,-3-6-30 1,3-4-41-16,0-4-82 0,3-2-12 0,4-7-117 0</inkml:trace>
  <inkml:trace contextRef="#ctx0" brushRef="#br0" timeOffset="55165.7797">30912 11590 948 0,'0'0'0'0,"0"0"153"0,0 0-79 0,0 0-40 16,0 0 6-16,0 0 2 0,0 0-2 15,0 0 3-15,0 0-17 0,-157 313-3 16,147-240-13-16,4-2-4 16,-1-2-3-16,4-6-1 0,1-5 2 0,1-6-1 15,-2-7-5 17,2-5-3-32,-2-6-14 0,1-7-17 0,-3-5-11 0,2-9-27 0,0-5-69 15,-3-5-38-15,3-3 14 0,-2 0-93 16,-1-6-51-16</inkml:trace>
  <inkml:trace contextRef="#ctx0" brushRef="#br0" timeOffset="55547.7528">30611 12178 756 0,'0'0'0'0,"0"0"123"0,0 0-10 0,0 0-23 16,0 0-22-16,0 0-14 15,0 0-19-15,0 0-11 0,0 0-3 0,313 49 2 16,-272-47-4-16,-1-2-3 15,-6 0-4-15,-2-6-9 0,-7 2-1 16,-4-1-1-16,-8 1 1 16,-6 0 8-16,-5 1 35 0,-2 3 5 15,-6 0-6-15,-5 6-26 0,-6 0-10 16,-1 8-3-16,2 2 3 16,0 1-2-16,5 7-3 0,4-2-4 15,2 4 2-15,2-2 9 31,3-1 3-31,5-4 1 0,4-4-8 0,2-3-1 0,4-6 1 0,4-3-1 0,4-3 4 16,5-4-1 0,1-9-3-16,1-3-4 0,2-4 3 0,1 1-4 15,-2-4 0-15,-5 1 2 0,-5-3-2 16,-9-4 3-16,-9-3-2 47,-4 2-2-47,-13 4-31 0,-9 2 4 0,-8 8 5 0,-2 5-16 0,0 8-38 31,5 3-42-31,3 10-57 0,1 4-8 0,6 1-62 16,5-5-298-16</inkml:trace>
  <inkml:trace contextRef="#ctx0" brushRef="#br0" timeOffset="55886.9762">31512 12221 1014 0,'0'0'0'0,"0"0"142"15,0 0-81-15,0 0-27 0,0 0 9 0,0 0 8 0,0 0-10 0,0 0-4 16,0 0 2-16,-11 190 13 0,1-174 4 0,-1-4-22 16,5-5-16-16,0 0-10 0,4-4-5 15,0-3 2-15,0 0 0 16,2-6 2-16,0-3-3 0,4-5-5 16,6-5 2-16,3-2-2 15,7-2-7-15,5-2 0 0,5 0-8 16,6 1-13-16,0 2-4 31,-1 7-5-31,-3 7 2 0,-10 3 27 0,-1 4 7 0,-6 1-6 0,3 2-4 47,-4 2-9-47,-3 1-22 0,-4 3-5 0,-3-2 5 31,0-1-2-31,0 3-1 0,-1-2-34 0,-1-3-49 0,0 0 23 0,0-3 18 0,5 0-5 0,0 0 6 0,2-3-54 16,4-3-21-16,-1-5-145 0</inkml:trace>
  <inkml:trace contextRef="#ctx0" brushRef="#br0" timeOffset="56148.7471">32022 12147 785 0,'0'0'0'0,"0"0"224"0,0 0-84 15,0 0-11-15,0 0-42 0,0 0-24 16,0 0-9-16,0 0 0 16,0 0-9-16,86 109-17 0,-65-79-15 0,-2 0-3 15,3 2-2-15,-5-5-3 16,-3 1-1-16,-2-3-4 16,0-8 0-16,-1 0 0 0,-7-7-34 15,4-5-41-15,-2-3-32 0,5-2-67 16,0-1-31-16,-2-5-70 0,5-5-312 15</inkml:trace>
  <inkml:trace contextRef="#ctx0" brushRef="#br0" timeOffset="56313.8546">32424 12315 1104 0,'0'0'0'0,"0"0"57"0,0 0-8 16,0 0 42-16,0 0-27 0,0 0-13 15,0 0 1-15,0 0-17 0,0 0-10 0,-353 267-16 16,277-231-8-16,-2 2-2 15,6-1-157-15,11 3 82 0,2-1-24 16,6-3-207 0,7-5-224-1</inkml:trace>
  <inkml:trace contextRef="#ctx0" brushRef="#br0" timeOffset="57255.6104">17223 13739 697 0,'0'0'0'0,"0"0"94"0,0 0-16 16,0 0-10-16,0 0-29 15,0 0-7-15,0 0 13 16,0 0 8-16,19-92 3 0,-19 97-40 16,0 12 0-16,-3 10 30 0,-9 16-2 0,-6 12-7 15,-5 13 0-15,-11 5-10 0,-4 2-9 16,-5-1-9-16,0-1-1 16,4-5-4-16,5-2-3 0,6-4 2 15,8-5-2-15,10-3-2 16,6-10 2-16,4-4-3 0,13-4-1 15,8-6 3-15,10-5 0 0,7-9 0 16,10-5 0-16,4-9 6 0,6-2-3 16,0-4 0 15,-4-9-6-31,-1 3-37 0,-7-4-15 0,-10 1-28 16,-5-2-36-16,-10 0-45 31,-11-1-43-31,-5-3-248 0</inkml:trace>
  <inkml:trace contextRef="#ctx0" brushRef="#br0" timeOffset="57452.4174">16973 14146 897 0,'0'0'0'0,"0"0"0"0,0 0 108 0,0 0-58 0,0 0-11 16,0 0-21-16,0 0-15 0,0 0-5 15,0 0-39-15,456 52-35 0,-413-47-40 16,-4-3-1-16,-5-2-83 0,-3 0-72 16</inkml:trace>
  <inkml:trace contextRef="#ctx0" brushRef="#br0" timeOffset="58544.3936">17680 14221 667 0,'0'0'0'0,"0"0"80"0,0 0-42 0,0 0 11 16,0 0 16-16,0 0-6 0,0 0 1 15,0 0 8-15,0 0-33 16,-13 294-13-16,1-266-2 0,1 0-6 16,2-8-10-16,-1-5-1 0,6-7 0 15,0-6 1-15,1-2 6 0,3-8 4 16,3-7-17-16,10-7-2 16,9-3 10-16,7 0 7 0,5 1 3 15,4 4 6-15,3 5-4 0,-1 5-4 16,-1 7 6-16,0 3-11 0,-5 4-9 15,-1 7 2 32,1 0 2-47,2 0-3 0,7-1 0 0,5-6 6 0,7-4-6 0,-1-1 0 0,0-11 0 0,-1-3-17 0,-6-2 9 32,-6-1 3-32,-11-1 1 15,-7 4 6-15,-9 3-1 0,-8 1 2 16,-5 0 6-16,-2 1 7 0,-9-4 2 0,-6-1-11 0,-3 0-3 0,-3 5-6 47,-1 3 4-47,2 7 11 0,-3 0 5 0,2 11-5 0,0 6-9 0,3 3-1 31,1 5-1-31,2 3-3 0,5 6 0 16,2-3 1-16,9 2 0 0,3-6 0 0,11-2 1 0,6-2-1 0,5-2 0 0,4-8 5 0,3 0-4 0,3-5 0 15,3-3 3 32,4-3-2-47,-3-2 0 0,3 0 0 47,0-5-1-47,1-3 1 0,4-5 0 0,-2-4-1 0,2-1-2 0,-2-2-18 0,-2 1-1 0,-8-1 3 0,-3 0 11 0,-6 3 6 0,-6-1 0 0,-2 4 0 0,-8 1 2 0,-8-1-1 0,0 5 4 0,-2-1-3 16,-4 2-4-16,-1 1 2 62,-3 0-1-62,-2-2-12 0,1 5 6 0,0-1-8 0,-1 5-3 0,0 0 9 0,-1 5 3 31,-5 0 1-31,-1 6 5 0,-2-4 0 0,1 7 0 16,0 0 0-16,1 0 2 0,1 2 2 47,2 1 1-47,3-2-1 0,4 4-1 0,3 1 1 15,4 4-4-15,0-2 0 0,0 3 0 0,7-3 5 47,-3 1 4-47,5-3 0 0,3-1 0 0,-1-1-2 0,4-7 3 0,4 0-2 47,3-4 1-47,2-4 8 0,2-2 3 0,3-1-4 0,0 0-4 0,-1-4-6 31,0 1-1-31,-5-3 0 0,1-1-1 0,-4 1-4 0,4-3 0 0,0-1 7 0,-1-2-7 0,2-2 0 0,-1 2 0 0,0-5-9 0,6 3 7 0,-2-5 0 16,-1 3-2-16,1 1 4 0,-6 2 0 0,1 5 0 0,-3-2-3 16,-4 5 3-16,-1-3 0 0,-1 1 0 0,0 2 0 47,0 2-3-47,5 0 3 0,-5 3 0 0,2 0-7 0,-1 3 2 0,-4 7-8 15,-5 3 2 1,-1 0 7-16,-5 3 0 0,0-2 2 0,-6 2 3 0,-2 2 1 0,-4 2 4 0,-2 2 2 0,-2-1-5 0,-4-1-2 0,-4 0 4 0,-1 0-1 0,-4 4 5 15,2-1-3-15,-1-3-4 0,6-1-3 47,6-5 2-47,8-6-1 0,8-5 0 0,8-3-6 0,13-4 28 0,5-7-4 0,11-2 3 32,5-3-13-32,8 0-7 0,7 3 1 0,5 0-4 0,-2 0-73 0,3 1-49 0,-6 6-68 15,0 4-171-15,-3-1-390 16</inkml:trace>
  <inkml:trace contextRef="#ctx0" brushRef="#br0" timeOffset="71570.8012">22616 14581 827 0,'0'0'0'0,"0"0"18"15,0 0 10-15,0 0-11 16,0 0-16-16,0 0 7 0,0 0 23 16,0 0 1-16,61 84 8 15,-36-56 4-15,4-2-18 0,4-4-8 0,2-6 2 16,7-5-3-16,3-6-2 15,1-2-3-15,-3-3-6 0,-3-2 0 16,-5-6 0-16,-4-3-1 16,-6-1 1-16,-5-1-2 0,-8 1 1 0,-5 2 1 31,-6-1 4-31,-1 0 14 0,-10 1 1 0,-3 2 1 0,-7 4-6 16,-6-1-2-16,-5 5-7 15,-7 2-6-15,-7 8-1 0,-9 8 0 16,-4 7-2 31,-5 7-1-47,2 5-1 0,0 2 0 0,4 5 0 31,9 0 0-31,4 4-1 0,13-2 1 0,11-1 0 0,13 2-5 0,7-3 5 0,11-1 0 0,8-4 0 0,9-6 4 0,8-6-4 0,9-10 0 0,7-5 3 16,7-9-3-16,10-3 0 62,1-6-47-62,4-6-37 0,1-1-55 0,-8-2-31 0,-6 4-109 0,-7-5-139 31</inkml:trace>
  <inkml:trace contextRef="#ctx0" brushRef="#br0" timeOffset="71921.7163">23973 14718 991 0,'0'0'0'0,"0"0"71"16,0 0-17-16,0 0 47 0,0 0-59 16,0 0-15-16,0 0 0 0,0 0-7 0,0 0-8 15,61 0-6 1,-57 0-4-16,-3 1-1 0,-1 1-2 15,0 2-98-15,0 1-34 0,0 1-120 16,0-1-108-16</inkml:trace>
  <inkml:trace contextRef="#ctx0" brushRef="#br0" timeOffset="74952.5064">24131 14714 731 0,'0'0'0'0,"0"0"64"0,0 0 26 0,0 0-24 16,0 0-19-16,0 0 7 16,0 0 11-16,0 0-9 0,-36-3-29 0,41 1 1 15,2-5 14-15,3-2-6 0,0-1 14 16,-1-2 5-16,0 2-8 16,-4 3-5-16,-3 2-4 0,-1 4-12 15,-1 1-14-15,0 0-9 16,-2 3-4-16,-4 4-38 0,1 0-49 15,-1-1-12-15,1 2-48 0,0 0-111 16,1 2-135-16</inkml:trace>
  <inkml:trace contextRef="#ctx0" brushRef="#br0" timeOffset="75185.2975">23859 15330 974 0,'0'0'0'16,"0"0"169"-16,0 0-55 0,0 0-51 0,0 0-21 15,0 0-7 1,0 0-6-16,0 0-2 0,28-37-15 0,-28 40-10 15,-1-1 1-15,1-1-6 16,-1 1-84-16,-2 1-51 0,0-1-132 16,-7-2-151-16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2:44:16.5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3455 2177 799 0,'0'0'0'0,"0"0"7"0,0 0-7 16,0 0 113-16,0 0-47 0,0 0 8 0,0 0-9 15,0 0-6-15,21 155-3 16,-15-114-13-16,-2 2 5 0,3 4-2 16,-3 4-20-16,-1 4-4 0,1-1 1 0,-4 1-5 15,0-4-3-15,0-3-6 16,1-2-7 15,1-3-1-31,1 0-1 0,2-4 0 0,-1-5 0 0,1-3-31 0,0-9 1 0,-2-4-14 16,-1-5-17-16,-2-8 7 62,0 0-12-62,0-2-52 0,-3 0-15 0,-5-3-16 32,-3 0-111-32,-3-6 4 0,-5-3-27 15</inkml:trace>
  <inkml:trace contextRef="#ctx0" brushRef="#br0" timeOffset="193.8419">3132 3000 865 0,'0'0'0'0,"0"0"83"0,0 0 42 16,0 0-18-16,0 0-24 0,0 0-1 16,0 0-17-16,0 0-8 0,0 0-17 15,420-23-5-15,-363 13-2 16,-6 1-6-16,-8 0-16 0,-5 4-10 16,-9-6 2-16,-5 1 0 0,-4-1-4 15,-7-1-36-15,-2-4-20 16,-6 1-24-16,-5-2-71 0,-8-3-9 47,-7 1-49-47,-11-2-104 0,-8-1-165 0</inkml:trace>
  <inkml:trace contextRef="#ctx0" brushRef="#br0" timeOffset="354.0269">3121 2377 1024 0,'0'0'0'0,"0"0"62"0,0 0 22 0,0 0 14 0,0 0-13 0,0 0-19 15,0 0-11-15,0 0-4 16,0 0-26-16,422-173-15 0,-341 164-9 16,-8 6-2-16,-7 3-121 0,-12 8-80 31,-9 5-30-31,-6 4-129 0</inkml:trace>
  <inkml:trace contextRef="#ctx0" brushRef="#br0" timeOffset="699.6059">4241 2707 838 0,'0'0'0'0,"0"0"188"0,0 0-52 16,0 0-26-16,0 0-3 16,0 0-30-16,0 0-21 0,0 0 1 15,0 0-6-15,-3 164-11 0,1-161-11 16,2 0-10-16,0-3-5 0,0 0-1 15,3-8-4-15,2-6-5 0,6-5-4 16,8-4 0-16,5-2 2 0,3 0-1 16,4 1 0-16,1 5-1 15,1 6 0-15,-1 4 0 0,-3 7 18 16,-1 2-4 0,-4 9-2-16,-3 6 1 0,-4 4 1 46,1 2-6-46,-3 1-6 0,-3 0 0 0,-1 0-1 0,4-4-2 0,1-2-32 0,1 0-25 0,1-4-29 0,-3 0-68 32,4 0-32-32,-6 1-76 0,3 0-185 0</inkml:trace>
  <inkml:trace contextRef="#ctx0" brushRef="#br0" timeOffset="1336.1479">6906 2717 502 0,'0'0'0'16,"0"0"101"-16,0 0 26 0,0 0 3 0,0 0-38 15,0 0-9-15,0 0 1 16,0 0-28-16,0 0-23 0,-43-88-7 16,23 91-7-16,-3 9 3 0,2 3 5 0,-4 7-1 15,1 7-3-15,2 6-3 16,2 8-4-16,6 7-2 0,6 1-2 16,7-1-3-16,1-4-5 15,10-4 0-15,6-11 0 0,9-10 2 47,6-12 8-47,7-9-6 0,5-11-3 0,3-14-1 0,1-8 1 0,2-7 4 31,-5-6-1-31,1 2-2 0,-9-4 1 0,-7 6 4 16,-10 0 4-16,-11 4 1 0,-8 2 7 0,-8 1-2 0,-12 4-13 0,-7 8-6 0,-6 9-1 16,-4 14-2-16,-7 6-9 46,-3 15 10-46,-1 5 0 47,4 4-32-47,8 1-11 0,12-5-15 0,8-2-29 0,13-1-22 0,3-3-35 0,9-4-76 0,6-3-4 0,6-3-82 0</inkml:trace>
  <inkml:trace contextRef="#ctx0" brushRef="#br0" timeOffset="2366.1253">7467 2758 926 0,'0'0'0'0,"0"0"167"0,0 0-80 0,0 0-35 0,0 0-16 16,0 0 0-16,0 0 5 0,0 0-15 16,0 0-1-16,26 254 3 0,-36-240-4 15,1-5 0-15,-1-8-3 0,5 1-9 16,1-2-1-16,3-11-2 0,2-1-7 16,8-11-4-16,9-2-1 15,9-1 2-15,5-2-1 0,5 2 1 16,5 3 1-16,2 5 0 0,-3 4 0 15,4 5-85 17,-2-1-1-32,0 4-11 0,4-2 13 0,1-2-32 0,-3 0-32 0,3-3 55 15,-5-4 46-15,-5 2 44 0,-2 0 6 47,-7-2 8-47,-9 4 59 0,-5-1 22 0,-8 2 4 31,-6 1 11-31,-1 4-20 0,-11 3-14 16,-6 3-12-16,-6 2-27 0,-6 9-10 0,-5 8-4 0,-1 2-1 0,1 7 0 0,2-1-4 16,7 6-7-16,5 1-9 0,7 4 1 0,4-2 0 0,7 2 1 47,5-7-1-47,11-3 0 0,8-4 3 0,1-12-2 0,6-5 2 0,6-9 2 0,3-11 2 31,5-13-2-16,3-10-3-15,2-4 1 0,6-8-1 0,3-4 0 0,0-3-4 0,0-7 4 0,-3-5-1 0,-3-3-2 0,-5-6 2 0,-7-3 2 0,-11-3-6 16,-9-4 5 0,-5 0-2-16,-5 8 0 0,-4 10-2 47,-1 14 2-47,-2 15 0 0,-2 17 0 0,-6 7 2 31,-4 11-2-31,-8 7-14 0,-6 12 5 0,-7 11 2 0,-4 11 9 15,-3 11-3-15,4 8-2 0,4 6 1 63,3 6-3-63,9-2-5 0,1 3 3 0,5 4 3 0,1 0 1 0,6-1 5 0,5-3-2 0,4-9 0 31,10-9 3-31,3-11-1 16,6-8 1-16,4-11-1 0,4-9 1 0,3-7-1 0,7-4 4 0,1-9-4 0,1-7-1 0,4-5 1 0,-3-1-1 0,-1-1 0 0,-1-2 1 0,-7 0 0 0,-8-2-3 0,-7 5 2 0,-6 6 2 0,-7 5 2 15,-7 3 12-15,-6 4-3 0,-9-2-11 16,-6 6-6 31,-6 3-4-47,-1 11-4 0,0 4 2 0,3 4 5 0,6-1 2 0,6 1 3 0,7-4-2 0,6-2-4 31,4-3 3-31,11-3 1 0,4-1 2 0,6-3 2 0,8-3-1 0,1-2 0 0,3 2-1 0,3 2-1 16,-5 5 0-16,-7 1 0 15,0 4 7-15,-11-1-6 0,-4 3-2 47,-7 2 2-47,-6 0 2 0,-1 1 9 0,-10-1 3 0,-1-2 15 0,-2 0-4 0,-2-4-12 0,1-4-5 32,-1-4-1-32,6-5 1 0,4 0 1 0,6-8 15 0,5-5-2 15,10-6-13-15,7-5 3 0,6-1 2 16,7-4-3-16,6-1-6 62,7-1-7-62,7 3 1 0,0-1 0 0,4 3-15 0,-2 1-71 32,-2 5-67-32,-4 2-71 0,-3 4-130 0,-5 5-135 0</inkml:trace>
  <inkml:trace contextRef="#ctx0" brushRef="#br0" timeOffset="4152.5701">12788 1582 715 0,'0'0'0'0,"0"0"22"0,0 0 75 16,0 0-19 0,0 0-42-16,0 0-10 0,0 0 13 0,0 0 5 15,-30 151 8 1,24-84-11-16,4 10 1 0,1 16 4 15,1 6-9-15,0 1-10 0,-2 0-2 16,-2-7-4-16,2-5-5 0,0-7-3 0,2-11-3 47,0-11-5-47,6-9-2 0,1-11-2 0,-1-3-1 0,0-7 0 47,0-2 0-47,-3-6-32 0,0-5-33 0,0-4-14 0,-3-7-20 0,0-5-26 0,0-4 9 0,-8-10-109 0,-5-6-296 0</inkml:trace>
  <inkml:trace contextRef="#ctx0" brushRef="#br0" timeOffset="4567.3159">12614 2471 807 0,'0'0'0'0,"0"0"85"0,0 0-15 0,0 0-5 0,0 0-48 0,0 0-5 0,0 0 22 0,0 0 12 15,0 0-8-15,543 9-15 16,-506-15 2-16,-6 1 3 0,-8-1-1 31,-8 4-7-31,-9 2-3 0,-6 6-1 16,-5 7 35-16,-8 10-9 0,-4 11-20 0,-4 6-11 31,3 4 4-31,5 2 4 0,8-3-6 0,5-8-2 0,7-6 5 0,13-8 0 0,6-8 0 16,11-5 3-16,8-8 5 15,5-9-3-15,6-10-3 47,2-9-3-47,-3-2-2 0,-3-4 7 0,-9 1-2 32,-8 3-4-32,-14 4-7 0,-13 8 0 0,-12 5 3 15,-16 6-4-15,-15 7-12 0,-10 8-51 0,-4 7-64 16,2 9-16-16,3 2-61 47,7-5-228-47</inkml:trace>
  <inkml:trace contextRef="#ctx0" brushRef="#br0" timeOffset="5733.9981">15594 2362 834 0,'0'0'0'0,"0"0"118"0,0 0-5 0,0 0-55 15,0 0-3-15,0 0 5 16,0 0-7-16,0 0-9 0,72 175 0 15,-67-129-13-15,-2 0-6 0,-3-2 2 16,0-7-10-16,-4-7-6 0,-1-4 8 16,-3-5-1-16,0-5-6 0,5-3-2 15,-2-6-3-15,1-3-4 16,3-4 1-16,0 0 4 0,1-11-5 16,0-3-6-16,8-6-3 0,6-4 1 15,9-1 2-15,8 0 1 0,7 2-1 16,4 2 2-16,3 7 2 15,-1 8 1-15,-6 2 5 0,-5 6 3 16,-10 7-3-16,-9 4-3 0,-4 5 1 47,-3 2 1-47,-7 2 3 31,0 2-1-15,-8-2-2-16,-2 0-2 0,-1-4 0 0,-1-4-2 0,4-2-2 0,3-7 0 0,1-2 3 0,3-3 3 0,1-3 1 0,-1-8-7 0,1-6 0 0,6-5-9 0,6-6 3 0,10 0 1 15,6 0 4 48,7-2-2-63,2 1 1 0,4 4 2 0,1 3 0 0,-1 6-2 0,-5 8 3 31,-4 8 1-31,-8 3-2 0,-4 12 0 0,-5 3 2 0,-3 3-2 0,-3 2 5 0,-3-1-2 0,-1 0-2 0,0 0 2 0,2-1-2 0,2-3-2 0,5-6 2 0,3-4-1 16,6-6 0-16,6-2 0 15,6-11 4-15,7-6-5 0,3-4 2 47,0 2-1-47,-1-1 0 0,-5 3 0 0,-2 2 1 0,-7 3-1 0,-7 4 0 0,-8 3 1 0,-4 3-1 0,-7 2 0 32,-4 0 2-32,0 2-1 0,-10 7 9 0,-6 3-2 0,-5 2-6 15,-4 3 0-15,0-1-2 0,1 3 0 63,3 0 0-63,8 0-1 0,1-1 1 15,8-2 0-15,3-3-4 0,1 0 2 32,6-4 1-32,9 2 2 0,4-1-1 0,2-1 0 0,8 2 2 15,0-2-2-15,5 2 5 0,0-3-5 0,0-3 0 0,-3-3 3 0,-2-2-3 0,-1-1 0 63,1-7 0-63,-1-5-67 0,1-3-22 0,1-4 9 0,0-5-37 31,1-2-42-31,-1-6 24 0,1-4-9 0,-5-6-104 16,-1-12-120-16</inkml:trace>
  <inkml:trace contextRef="#ctx0" brushRef="#br0" timeOffset="6431.2051">17682 1714 922 0,'0'0'0'0,"0"0"95"0,0 0-3 16,0 0-37-16,0 0-31 0,0 0-17 15,0 0 8-15,0 0 13 0,0 0 10 16,-71 214 1-16,63-141-4 0,0 3-12 16,3 7-11-16,2-2-8 0,-2-2-2 15,2-1 2-15,-1-6-4 16,0-4 0-16,0-10 2 16,0-5-3-16,2-6-14 0,-2-5-15 62,-2-4-1-62,-2-6 6 0,-2-2 1 0,-2-9-6 0,1-3 11 0,-2-4 11 0,4-9-17 31,4-5-27-31,1-6 4 0,1-13-8 0,3-11 25 16,0-6 25-16,0-9 5 0,4-8 2 0,3-10 4 0,1-10 11 0,7-7 11 0,4-2 5 0,10 5 27 0,12 5 14 0,11 10-8 16,6 3-1-16,6 6 5 46,2 5-24-46,-2 5-3 0,-3 6 8 0,-3 10-13 16,-9 4-17-16,-7 11-16 31,-6 4-2-31,-8 7-1 0,-5 2-2 0,-9 9-5 0,-6 6-6 0,-8 5-6 0,-6 7 6 0,-10 1 6 0,-10 5 2 0,-5-1-1 0,-3-1 0 0,-4-4 2 16,-3-2-5 46,2-2-2-62,1 1-16 0,4 1-1 0,5-1 10 0,5 1 11 0,3 2 4 32,9 0 3-32,8-1-2 0,4-2-1 0,8-1 3 0,6-3 4 0,3-1 3 0,6-7-4 0,4-3 4 15,9-8-2-15,4-2-2 0,4-6-2 0,3-6 0 0,1-3-1 0,1 0-2 0,-2 0 2 16,-3-2-2-16,2-1-5 0,-9 1 4 62,-2-1 3-62,-4 1-2 0,-8-1 2 0,-9 5 0 0,-6 0-1 32,-8 3 0-32,-9 3 9 0,-9 3-11 0,-7 4 2 0,-6 3 0 0,-3 11 0 0,2 9 10 0,2 4-2 15,8 6 0 1,10 3-4-16,11 2-2 0,5 1-1 0,13-4 0 0,10-3 2 0,5-3-3 47,8-4 0-47,5-5 2 0,2-2-36 0,1-4-38 0,2-4-72 0,0-2-104 0,1-3-104 31</inkml:trace>
  <inkml:trace contextRef="#ctx0" brushRef="#br0" timeOffset="6886.2303">20494 2769 692 0,'0'0'0'0,"0"0"9"0,0 0 56 15,0 0 76-15,0 0-47 0,0 0-35 16,0 0 39-16,0 0-35 16,0 0-12-16,50-34 16 0,-32-6-9 0,-1-11-4 15,-1-5-5-15,-2-8-17 0,-3-5-20 16,-5-2-7-16,-6-6-3 16,0-7-2-16,-6-5 0 0,3 6-3 15,3 12 3-15,12 15 0 16,5 19-2-16,0 10 1 0,6 9-2 15,-1 5 2 48,10 5-4-63,7 4 1 0,10 3 4 0,7 1 0 0,6 8 5 31,5 6-5-31,-1 9 0 0,0 1-5 0,-9 4-35 0,-9 4-28 0,-12 0-64 0,-9 6-13 0,-12 0-40 0,-12-3-84 0,-6 0-199 0</inkml:trace>
  <inkml:trace contextRef="#ctx0" brushRef="#br0" timeOffset="7196.5489">20936 2346 965 0,'0'0'0'0,"0"0"68"16,0 0 20-16,0 0-25 16,0 0-20-16,0 0 12 0,0 0 5 15,0 0-19-15,0 0-18 0,461-70-4 16,-420 65-6-16,-4 5-8 0,-6 0-2 15,-9 12-1-15,-5 5 0 32,-9 6 6-32,-4 8 5 15,-3 4-6-15,-2 4 0 0,-4 4 2 0,-5 2 0 0,1-3 6 0,-1 2-2 32,3-8 2-32,1-5 20 0,4-8-20 0,2-7-11 0,1-5-1 0,3-4-1 31,-1-6-4-31,3-1-64 0,3-6-1 0,2-5-40 0,3-5-65 0,-1-9-6 0,2-7-25 47,-3-9-163-47</inkml:trace>
  <inkml:trace contextRef="#ctx0" brushRef="#br0" timeOffset="7302.0142">21728 2239 969 0,'0'0'0'0,"0"0"37"0,0 0-56 16,0 0-42-16,0 0-37 0,0 0-90 15,0 0-104-15</inkml:trace>
  <inkml:trace contextRef="#ctx0" brushRef="#br0" timeOffset="7761.5749">22386 1727 841 0,'0'0'0'0,"0"0"54"0,0 0 74 0,0 0-32 0,0 0-30 15,0 0-48-15,0 0 1 16,0 0-1-16,0 0 0 0,-96 108 2 16,70-58 6-16,5 9 9 0,2 5-12 15,4 5-11-15,3 0-7 0,2-1-3 16,4 0-1-16,5-4 1 0,1-1 1 31,7-5-4-31,5-6 2 0,3-8 2 0,6-6-2 0,4-10-1 16,5-8 0-1,7-7 7-15,6-12 10 0,7-1 5 0,3-9-7 0,5-7-11 16,3-8-1 0,0-5-1-16,1-5-2 0,-5 0 0 15,-4-1 4-15,-6 3-4 32,-12-1 0-32,-10 4 2 15,-15 1 1-15,-10 4 0 0,-8 5 2 0,-16 5-9 0,-11 7 1 16,-8 7 0-16,-7 10 5 0,-4 9 6 15,4 2 1-15,8 6 2 0,5 3-2 0,10 3-5 0,8 1-2 0,10-1-1 16,9 2 1-16,13-6 6 47,10-2-3-47,6-5-4 0,3-4 1 0,4-6-2 0,1-2 0 31,-1-4-48-31,-3-5-3 0,-3-1-54 0,-8 0-68 0,3 0-21 0,-2 0-1 0,-7 0-167 0</inkml:trace>
  <inkml:trace contextRef="#ctx0" brushRef="#br0" timeOffset="8322.9886">23643 2267 659 0,'0'0'0'0,"0"0"174"0,0 0-67 0,0 0-14 0,0 0-12 15,0 0-34-15,0 0-13 16,0 0 0-16,0 0-8 0,-194 56-9 15,194-44-4-15,12 5 0 0,11 4 3 16,8 2 1-16,6 1-6 16,4 1 10-16,-1-1 18 0,-3 1 14 0,-6-3-8 15,-9 0-5-15,-6-3-4 16,-10-2-11-16,-4 0-5 16,-4-3-6-16,-8 0-8 0,-8-5-1 46,-6 4 0-46,-4-5-5 0,-5 0 0 0,-2-2-98 0,-4 0-19 0,-7-1-90 32,-3 0-51-32,-8-2-113 0</inkml:trace>
  <inkml:trace contextRef="#ctx0" brushRef="#br0" timeOffset="10794.8613">26484 2236 405 0,'0'0'0'16,"0"0"9"-16,0 0 9 15,0 0 29-15,0 0-2 0,0 0 0 0,0 0-5 16,0 0-7-16,0 0 11 15,-21-59 17-15,19 56-4 16,-1-2 0-16,-1 2 21 0,-2-1-15 16,-4 0-14-16,-1 2-13 0,-3-1-16 15,-5 3-4-15,1 0 0 0,0 3-4 16,-3 3-2-16,-2 2-5 16,1 5-2-16,-3 3-3 0,1 4 0 15,-1 0 0 1,2 4 0-16,0 4 0 0,2 4 1 0,2 2-2 31,3 5-1-31,-1 4 2 0,8 1 6 0,5-1-1 0,4 0 2 0,0-7-2 0,11-3 0 16,4-7 6-1,6-5 0-15,3-7-1 0,7-5-5 47,4-4 1-47,7-5 7 0,3-8 1 0,4-8-7 0,-2-3-2 0,1-6-2 31,-7-3 1-31,-2-3 1 0,-7-2 9 0,0 1 3 0,-7 0 4 0,-5 0-8 0,-3-2-2 0,-10-1-1 0,-7-1 0 0,-1 1-4 16,-11 1 0-16,-5 3-1 16,-6 5-2-16,-6 7 5 0,-4 8 2 47,-1 7-10-47,-4 4 0 0,-1 4-2 0,2 11-1 0,2 3-39 31,4 5-29-31,10 2-22 15,5 5-106-15,7 1-42 0,4-3-124 0</inkml:trace>
  <inkml:trace contextRef="#ctx0" brushRef="#br0" timeOffset="11119.8335">27127 2269 1032 0,'0'0'0'16,"0"0"-49"-16,0 0 94 0,0 0-7 15,0 0 6-15,0 0-9 0,0 0-13 16,0 0-5-16,0 0-7 16,-69 239-5-16,59-223 2 0,5-5 1 0,1-4 5 15,2-4-1-15,2-3-7 16,0-3 3-16,5-11 21 0,6-6-29 16,7-3 0-16,5-2-2 15,2 4 1-15,1 7 2 0,-1 5 25 16,-1 7 6-16,-1 5 2 0,-1 9-3 15,3 9-17-15,-1 2-4 47,-1 6 0-47,-3 1-5 0,-1-2-3 0,1-3 0 0,0-5 0 32,2-2-4-32,3-4-92 0,0-3-7 0,-1-2-77 0,0-3-117 0,-3-2-187 0</inkml:trace>
  <inkml:trace contextRef="#ctx0" brushRef="#br0" timeOffset="11577.9411">29747 2138 535 0,'0'0'0'0,"0"0"295"0,0 0-192 15,0 0 5-15,0 0-47 0,0 0-40 0,0 0 0 16,0 0-7-16,0 0 9 15,-106 14 4-15,68 10 1 16,-1 2 4-16,0 5 0 0,-1 0-5 16,6-1 2-16,9-3-10 0,7-4-13 15,10-9-6-15,8-5 0 0,7-5-3 16,10-4 2-16,14-4 2 0,11-6 4 16,5-1-5-16,8 6 0 15,-2 5 3 1,-5 4 0-16,-2 13 3 0,-11 4-2 31,-2 4 0-31,-2 3-1 0,-4 2-1 0,3-5-1 16,-2-2-2-16,4-5-161 15,1-4 3-15,-3-3-105 0,-3-5-141 0</inkml:trace>
  <inkml:trace contextRef="#ctx0" brushRef="#br0" timeOffset="12778.206">2704 4985 880 0,'0'0'0'0,"0"0"57"0,0 0-9 0,0 0-31 16,0 0-9-16,0 0 14 16,0 0 2-16,0 0 9 0,0 0 1 0,-220 191 9 15,200-150 3 1,7 1-17-16,5 1-11 0,7-4-7 0,1-5 0 15,2-5 6-15,5-8-7 16,4-7-5-16,4-4-1 0,4-6-2 16,8-6 13-16,4-13 5 0,6-10 1 0,6-8-1 15,0-11-7-15,5-5-4 16,0-8-5-16,-2-3-3 16,-4 2 0-16,-3-3 2 0,-5-2-3 15,-4-2 0-15,-5-3 6 16,-5-3-5-16,-6 5-1 0,-5 3 0 47,0 8 2-47,-6 5-3 0,-2 11-3 0,-1 8 1 0,0 10 1 0,0 10 4 0,-3 6-1 15,-2 5-2-15,-5 13-17 16,-3 14 13-16,-3 17 3 0,0 15 1 0,2 14 1 0,4 10 0 0,7 6-2 16,3-1 0-16,0-2 1 0,9-7 1 46,2-6 0-46,4-6-2 0,0-10 1 0,0-7 1 47,4-10 0-47,0-8-5 0,6-11 3 0,2-12 0 0,3-8 3 0,2-5 1 0,3-14 2 16,2-7 1 0,-2-4-2-16,2-3-3 0,-4 1 0 0,-2 8 4 46,-7 6-4-30,-4 8 0-16,-5 7 9 0,-2 7-3 0,-2 14 3 0,1 6 3 0,-5 7-8 31,-5 2 3-31,-1 0-4 0,-1-3-1 0,2-5-4 0,3-7-22 0,1-5-26 0,0-10-29 0,-1-4-2 16,2-1-44-16,0-10-14 0,2-5-24 0,-2-6-140 0,-2-3-49 0</inkml:trace>
  <inkml:trace contextRef="#ctx0" brushRef="#br0" timeOffset="12843.6766">3527 5126 633 0,'0'0'0'0,"0"0"94"0,0 0-107 0,0 0-34 0,0 0-95 0,0 0-202 0</inkml:trace>
  <inkml:trace contextRef="#ctx0" brushRef="#br0" timeOffset="13117.1006">4022 5064 1039 0,'0'0'0'16,"0"0"14"-16,0 0 11 0,0 0-1 0,0 0 1 0,0 0-13 16,0 0-9-16,0 0-5 0,0 0 4 0,-86 206-3 15,103-185 2-15,5 2 26 0,-2 4 17 16,-2-5 29-16,-5 0-20 16,-6-3-17-16,-3-1 5 0,-4-2-1 15,0-3-2-15,-7 1 0 16,-1-3-20-16,-1-1-13 0,-2-1-1 15,-4-1-8-15,-2-2-95 0,-3 2-31 16,1 2-36-16,-6-1-81 0,0-2-222 16</inkml:trace>
  <inkml:trace contextRef="#ctx0" brushRef="#br0" timeOffset="13567.468">5304 4426 652 0,'0'0'0'0,"0"0"159"0,0 0-50 15,0 0-4-15,0 0-37 0,0 0-18 0,0 0-18 16,0 0-14-16,0 0-5 15,-10 17 28-15,20 21 9 0,4 13-7 16,-2 9-4-16,0 11-10 16,-1 8-8-16,-1 3-6 0,-2 0-3 15,-4-3 2-15,1-5 1 0,-4-5-9 16,-1-6-4-16,1-6 0 0,-1-9-4 16,2-4-19 15,-1-8-17-31,1-7-6 47,-2-9-1-47,0-7-25 0,0-6-25 0,0-5-41 0,-1-2-74 0,-4-2-61 0,-6-12-283 0</inkml:trace>
  <inkml:trace contextRef="#ctx0" brushRef="#br0" timeOffset="13692.2789">5363 5141 942 0,'0'0'90'0,"0"0"20"0,0 0-60 0,0 0-24 0,0 0-13 16,0 0-10-16,0 0-2 15,0 0-2-15,0 0-129 0,405-402-34 16,-404 386-155-16</inkml:trace>
  <inkml:trace contextRef="#ctx0" brushRef="#br0" timeOffset="13843.8919">5658 4946 1008 0,'0'0'0'0,"0"0"152"0,0 0-94 0,0 0-40 0,0 0-7 16,0 0 2-16,0 0-6 0,0 0-6 16,0 0 1-16,235 342-4 0,-214-324-172 0,1 0-33 15,-2-2-123-15</inkml:trace>
  <inkml:trace contextRef="#ctx0" brushRef="#br0" timeOffset="14506.1318">8128 5006 678 0,'0'0'0'0,"0"0"18"0,0 0 57 15,0 0-8-15,0 0-32 0,0 0 17 0,0 0 41 16,0 0 0-16,0 0-6 15,37 486-11-15,-48-417-20 0,-4-1-20 16,-3-2-16 15,-5-5-10-31,-2-1-1 0,-5-4-1 0,0-5 2 0,-2-4-6 0,1-6-1 0,4-6-1 16,5-10 2-16,3-10-2 0,8-9 1 62,0-7 2-62,6-18-6 0,5-9-18 0,2-16 2 0,14-10 2 0,8-13 6 32,7-10 4-32,11-8 1 0,8-6 3 0,13-1-1 0,10-1 1 0,11 8 2 0,0 3 21 0,2 12 1 0,-2 13-2 0,-8 7-1 0,-3 13 12 15,-10 11 0 1,-13 12-4-16,-11 8-15 0,-16 8-8 47,-7 13-2-47,-15 10 4 0,-6 11 5 0,-19 6-5 0,-12 6-1 0,-12 5-2 31,-4 1-2-31,-5 1-1 0,-5-1-2 0,2 2-26 0,1-4 0 16,5-6 0-16,8-8-25 0,9-12-24 0,9-8-31 0,12-10-51 0,7-8-91 0,8-1-26 15,3-17-187-15</inkml:trace>
  <inkml:trace contextRef="#ctx0" brushRef="#br0" timeOffset="14784.8923">9199 5007 809 0,'0'0'0'0,"0"0"76"16,0 0 20-16,0 0 5 15,0 0-34-15,0 0-31 0,0 0-5 16,0 0 8-16,0 0 6 0,-134 138-6 16,111-109-6-16,1 1-18 0,2 0-9 15,6-4-1-15,3-4 0 0,5-6-2 16,6-5-5-16,2-5 1 0,13-5 2 15,1-1 5-15,9-6 3 16,5-2-3-16,5-3-6 0,1 2 0 16,1 5 4-16,-7 4-5 0,-3 1 0 47,-4 8 1-47,-3 1-57 0,-2-2-32 0,2-1-49 0,0-4-85 15,-2-3 39 16,2-1-30-31,2-9 2 0,0-4 60 0</inkml:trace>
  <inkml:trace contextRef="#ctx0" brushRef="#br0" timeOffset="14994.0083">9679 5136 642 0,'0'0'0'0,"0"0"302"0,0 0-206 0,0 0-15 0,0 0 7 15,0 0-28-15,0 0-9 16,0 0 27-16,0 0-15 0,10 224-9 16,-25-202-13-16,1-1-18 0,3-8-7 15,5-1-9-15,1-8 0 0,3-4-4 16,2 0 6-16,0-10-4 0,5-3-10 15,8-8-10-15,6-4-10 16,6 2-34-16,3-4-19 0,5 2-23 16,2 0-59-16,3-2-168 47,3-5-163-47</inkml:trace>
  <inkml:trace contextRef="#ctx0" brushRef="#br0" timeOffset="15262.3552">10646 4204 1141 0,'0'0'0'0,"0"0"-45"0,0 0 59 0,0 0-3 15,0 0-5-15,0 0-3 16,0 0-3-16,0 0 0 0,0 0 8 16,-96 618 20-16,92-529-4 0,2-6-16 31,2-11-4-31,3-4-2 0,5-13-1 0,-1-10-2 0,2-10-32 0,-2-13-2 15,-1-9-19-15,0-8-9 16,-2-5-33-16,-1-6-55 0,2-9-106 47,-4-6-106-47</inkml:trace>
  <inkml:trace contextRef="#ctx0" brushRef="#br0" timeOffset="15495.1599">10628 5046 726 0,'0'0'0'0,"0"0"214"0,0 0-132 0,0 0-34 0,0 0-14 0,0 0-5 15,0 0-19-15,0 0-6 0,0 0-2 16,417 46 1-16,-371-46 0 0,-5-3-3 16,-5-2 0-16,-8-1 2 15,-6 4-2-15,-4 0 1 16,-7 2-1-16,-7 3 22 0,-3 9 13 0,-1 2 16 16,-1 9-11-1,-6 2-25-15,-2 2-7 0,-2 2-6 16,1-1 0-16,0-3-2 0,0-4 0 0,4-6-56 62,3-5 4-62,2-6-46 0,1-4-66 0,3 0-49 0,3-6-130 0,2-9-31 0</inkml:trace>
  <inkml:trace contextRef="#ctx0" brushRef="#br0" timeOffset="15536.9376">11340 5006 867 0,'0'0'0'16,"0"0"11"-16,0 0-83 0,0 0-226 15</inkml:trace>
  <inkml:trace contextRef="#ctx0" brushRef="#br0" timeOffset="16025.5689">12326 4142 826 0,'0'0'0'0,"0"0"3"0,0 0-9 16,0 0 12-16,0 0 32 15,0 0 0-15,0 0 0 0,0 0 10 0,0 0 24 16,-113 544-9-16,110-460 0 15,3-6-10-15,0-3-10 16,7-6-15-16,-2-8-9 0,1 0-10 16,0-4-5-16,-2-6 0 0,1-1-2 62,-2-7 0-62,-1-4-4 0,-2-7-35 0,2-3 5 0,-2-8-7 0,0-6-17 16,0-7-42-16,-2-7-39 0,-6-1 31 0,0-7-53 0,-3-7-144 0,-5-7 9 0</inkml:trace>
  <inkml:trace contextRef="#ctx0" brushRef="#br0" timeOffset="16366.9875">12101 5098 924 0,'0'0'0'0,"0"0"99"0,0 0-48 0,0 0-24 0,0 0-10 0,0 0-7 0,0 0-2 0,0 0-2 0,0 0 1 15,469-3 2-15,-434 3-2 0,-8 2-5 16,-5 4 0-16,-8 5 3 16,-5 1 20-16,-1 3 16 15,-5-1-9-15,0 2-15 0,1 1-8 0,-3-1-5 47,0 0-2-47,0 2 1 0,-1-2 0 0,-1-3-3 0,0-1 0 0,0-5-25 0,1-2-19 16,0-1-35-16,0-4-12 0,0 0-8 15,3-7-4-15,4-7-8 0,2-4-23 47,2-3-20-47,1-8 25 0,-1-7-47 32</inkml:trace>
  <inkml:trace contextRef="#ctx0" brushRef="#br0" timeOffset="16909.4116">12856 4981 705 0,'0'0'0'0,"0"0"149"0,0 0-102 0,0 0-28 0,0 0-14 0,0 0-10 0,0 0-53 0,0 0 16 16,0 0-36-16,112 114-15 0,-88-108 13 15,-2-3 12-15,1 0 26 0,-1-3-2 16,0 0 20-16,-5-1 34 16,-4-2 98-16,-7 0 83 0,-3 3-32 15,-3 0-43-15,0 0 17 0,-7 9-57 16,-5-1-32-16,0 6-13 0,-1 4-5 16,-2 5-4-16,4 3-9 0,2-1-2 15,3 5-4-15,2-3-2 16,4-1-1 31,0-4-1-47,7-5-2 0,5-3 2 0,2-6-1 0,1-8 8 0,1 0 9 31,4-6-3-31,-2-7-2 0,4 0-8 0,0-7-3 0,-5 0-1 0,0-2 1 0,-6 0-3 0,-4-3 0 0,-1 1 0 0,-6-1-9 16,0 2-14-16,-5 7-7 62,-3 6-6-62,3 5-1 0,2 5 21 0,3 0-10 0,1 3-31 0,6 0 4 0,1 0 25 0,6 1 16 0,3-1 12 0,3 0 0 31,3 3 0-31,2-1 3 0,-4 3 1 0,1 4 8 16,-2 4 5-16,-9-1 6 0,-3 4 13 0,-2 0 12 16,-5 3 5 30,-1 0 6-30,0-2-20-16,-4-3-6 0,0-2-12 0,3-8-14 0,1-1-5 0,0-6-2 31,7 0 0-31,4-7-13 0,3 1 13 0,2-1 0 0,-1 4 19 0,-3 3 35 0,-1 0-17 0,0 11-28 0,-4 0-6 0,2 2 1 0,1 2-2 0,-2-7-1 0,4 5-2 0,0-2-103 0,1-6-40 16,6-2-37 0,-1-3-61-16,6 0-196 0</inkml:trace>
  <inkml:trace contextRef="#ctx0" brushRef="#br0" timeOffset="18974.6406">16593 5020 880 0,'0'0'0'0,"0"0"-1"0,0 0 14 15,0 0-4-15,0 0-6 16,0 0 12-16,0 0 5 0,0 0 9 16,0 0-3-16,-277 170-17 15,253-126-7-15,9 0 2 0,6-2-2 0,8-6-2 16,1-7 0-16,12-7 3 15,2-9-3-15,7-9 0 0,2-4 17 16,7-14 18-16,5-7-1 0,1-7-14 16,0-1-1-16,-2 0-9 15,-3-1 2-15,-7 7 8 0,-5 8-8 16,-6 6-3-16,-3 8 3 0,-1 2-6 47,1 7-5-47,3 3 2 0,2 4-2 0,1-2 0 0,4 0 1 0,8-7-4 47,2-3-36-47,8-3-6 0,1-7 5 0,4-4 11 0,-5-3 3 0,2 1-5 0,-5-1 15 0,-4 4 14 0,-5 0 0 0,-3 3 2 0,-7 1-1 15,-1 2 0 1,-9 3 0-16,0 1 0 0,-4 0 0 0,-2 0 0 0,0-1 13 16,0 0 22-16,-6-3-11 15,-2 1-4 1,-1 0-5-16,-4 1-7 0,3 2-2 0,-3 0 5 0,-1 1 3 31,2 7-7-31,-6 3-4 0,3 2-4 0,-2 2-1 0,3-2-3 16,2 1-5-16,6 0 2 0,3-1 2 15,3-3 2-15,1 1 0 47,7-1-2-47,7-1 4 0,2-1 4 0,7-3 6 0,4-4 1 0,9-1 1 47,4-8-2-47,6-6 3 0,7-2-3 0,5-4-6 16,3-3 0-16,3 0 1 0,-1 1-1 0,0-4 1 0,-2 4 3 0,-3 0 2 0,-3 1-1 0,-9 7-1 0,-2 0 1 47,-7 1 0-47,-4 3 4 0,-6 1 0 0,-5 2 0 31,-7 3-1-31,-7 0-6 15,-4 2-1-15,-4 2 3 0,-1 0 25 0,-7 0 6 0,-3 0-29 0,-2 0-4 0,-5 0-5 0,4 0 2 0,-4 3 2 16,2 2 0-16,-1 1 1 0,-1 1 1 0,-3 2-3 47,-1 0 0-47,-1 4-2 0,0 2 0 0,0 1 0 0,1 3 1 0,4-1 0 31,0 0-2-15,5 1-1-16,3 0 3 0,1-5-2 0,8 4 2 0,0-2 1 0,2 0 2 0,10-3 4 0,0-3 3 0,4-4 9 0,4-1 1 0,4-4-2 0,7-1 4 15,5 0-3-15,1-4-3 16,2-2-8 31,-1-1-1-47,-1-5-5 0,0 4 2 0,2-3-1 0,-2-3-2 31,2 0 0-31,-1 3 0 0,0-7-2 0,-2 4 0 0,-3-2 2 0,-5 1-1 16,-2 1 0-16,-7 1-1 0,-2 0 0 0,-6 5 3 62,-4 1-3-62,-3 1 6 0,-3-1-1 0,-1 5-1 0,0-1-4 0,0 0 0 0,0 3 0 0,0-2 0 0,0 2-4 0,-1 0-2 0,-2 0 2 0,3 0-6 0,0-1 4 0,0 0 3 0,0 1 4 0,0-2 2 16,0 2-2-16,-2 0 1 0,1-1-1 16,-2-2-1-16,1 2 0 15,-1-1 0-15,1 1 0 0,1 1 0 16,-1-2-1-16,0 2 1 0,0 0 0 15,-2 0-2-15,-2-1 2 0,1 1 0 47,-1 0 0-47,-1 0-1 0,0 0 1 0,-5 0-1 0,0 0 1 0,-2 4-2 0,-1 2 1 0,1 1 0 32,0-2 0-32,3 4-1 0,-2-2 2 0,6 3 0 0,-2 0-3 0,1 2 3 15,3 1 0-15,0 0-1 16,0 3 0-16,4 1-1 47,-2-1 2-47,3 3 0 0,0 0 12 0,0 1-1 0,4-3-2 0,3-1-1 0,1-2-2 0,3-6-2 31,1-3 2-31,3-3 3 16,5-2 5-16,3 0-2 0,4 0-1 0,2-4-2 0,0-7-1 0,1-1-6 0,1 0 0 0,0-3-2 15,1 2 0 32,2-3 4-47,0-2-4 47,4 1 0-47,3-2 1 0,-4-2-1 0,5 2-3 16,0 2 3-16,-4 4-4 0,-1 5 2 0,-6-3-4 0,-3 7-1 0,-4 1 4 62,-7 0 2-62,-3 3-1 0,-7 2-2 0,-5 5-1 0,-2 3-12 0,-1 2-1 0,-7 2 7 0,-3 1 5 0,-3 0 4 31,-4-1 3-31,2-1-2 0,-3 1 0 0,2-1 1 0,-3 2 0 16,2-2 0-16,0 1 0 0,0-3 0 0,2 1-1 0,4-4 1 0,2-1-4 0,5 3 4 0,5-8 0 0,0 4-9 0,7-6 9 0,7 0 0 0,3-3 1 0,7-6 0 0,4-3 0 0,4 0 0 0,3-1-1 16,4-2 0-16,-2 1 1 46,2 2-1-46,-3 2 0 0,-6 4 3 16,-3 3-3 15,-6 3 0-31,-6 4 0 0,-3 5-2 0,-1 6 2 0,-5-1 0 0,-1 4 0 0,0-4 1 0,-2-3-1 0,-2 0 0 0,1-6 2 16,-2-3-2-16,1-1 0 0,1-1 3 0,0 0 1 0,4-1 0 0,-3-3-2 0,5 0-1 16,-3-2 0 30,1 1 0-46,4 0-1 0,-4-2 0 0,3 2-3 0,1-1-14 0,-2 2-12 32,-5 1-8-32,-1 0-11 0,0 1 8 0,-2 1 11 15,0 1-6-15,-1-4-32 0,-3 2-70 0,-3 2-157 0,-2-3-160 0</inkml:trace>
  <inkml:trace contextRef="#ctx0" brushRef="#br0" timeOffset="20104.148">19214 5272 350 0,'0'0'0'0,"0"0"87"0,0 0-34 0,0 0-28 16,0 0-9-16,0 0-6 0,0 0 6 16,0 0-3-16,0 0-6 15,-45 10 1-15,44-8-4 16,1-2 6-16,-2 0-5 0,-1 0-3 16,0 0 2-16,1 0 0 15,-2-3-6-15,-3-4-3 0,-3 3 4 16,2-5 1-16,-2 3 0 0,0 2 4 15,1 1-7-15,-2 3 3 0,-2 0 0 16,3 0 0-16,-1 5 4 0,2-3 8 16,6 2 21-16,2-3 14 0,1-1 3 15,0 1 11-15,2-1 8 0,5 0 5 16,2 0 2-16,-1-7 2 16,5-2 8-16,2-1-19 0,5-5-17 15,7-1 2-15,4-3-3 0,9-2 4 16,4-1 6-16,6-1-5 31,3 4-11-31,-6 4-7 0,-2 4-17 0,-8 4-9 0,-8 5-9 16,-12 2 1-16,-3 2-2 0,-7 5 0 0,-5 1-3 15,-2 2 2-15,-3 1 1 0,-10 6 0 47,-7 1-2-47,-7 3 0 0,-6 1 0 0,-7-1-2 0,-5 0-9 0,-2 0-3 0,-3-2-1 0,5-1-2 16,1-1 7-1,9-2 7-15,8-2-18 16,6-4-5-16,11-2 7 0,2-1 9 0,8-3 7 0,4 0-2 16,10-1 6-16,13-2 2 62,11 0 4-62,7-13 1 31,11-2 5-31,4-3-1 0,2-1 1 0,1-2 4 0,-3-2 18 16,0-4 2-16,-1 2-14 0,-7 1-7 0,-3 2-8 63,-8 4-4-63,-6 4 0 0,-6 3-2 0,-8 3 0 0,-9 7 2 0,-6 1-2 31,-6 7-13-31,-1 6 10 0,-10 6-1 15,-2 6-3-15,-3-2-1 0,-2-1 2 16,0-2-2-16,2-4-8 0,3-2-8 0,5-6-18 0,4-2-28 47,4-3-71-47,0-3-44 0,1 0-56 0,5-7-60 0,3-6-80 0</inkml:trace>
  <inkml:trace contextRef="#ctx0" brushRef="#br0" timeOffset="20194.0025">19980 4902 933 0,'0'0'0'0,"0"0"360"0,0 0-238 0,0 0-56 0,0 0-40 0,0 0-16 0,0 0-15 0,0 0-1 0,0 0-21 0,27-24-22 0,-40 44-51 0,3 0-96 0,1-3-157 0,2-1-299 0</inkml:trace>
  <inkml:trace contextRef="#ctx0" brushRef="#br0" timeOffset="20958.5733">20636 4419 872 0,'0'0'0'0,"0"0"183"0,0 0-75 15,0 0-69-15,0 0 0 0,0 0-16 16,0 0-9-16,0 0 0 0,-51 92-2 16,17-37-4-16,0 7 2 0,-1 5 3 15,1 5-9-15,2 0-1 0,4-1 3 16,-2-2 2-16,4-5 7 16,1 2 12-1,1-7-8-15,5-1-8 0,0-4-2 0,8-6-6 0,8-12-1 16,3-8-2-16,2-9 0 62,8-9 2-62,1-9-3 0,4-1 1 0,6-11 3 0,3-12-1 0,8-4 0 32,-1-8 1-32,-1-5-3 15,1-4 0-15,-6-3 14 0,-3-6-6 0,-6-3-2 0,-11 1-2 0,-5 6-3 0,-1 12 1 0,-4 13-2 0,-2 14 0 0,2 10-10 0,-1 5-16 0,-1 7 4 16,3 5-3 31,4-1 6-32,3 1-9-15,11-6 3 0,6-9 9 0,9-2 11 0,6-7 8 32,7-10-2-32,6-8-1 0,2-7 0 0,4-5 0 0,2-7-27 15,0-1 21-15,1-5 6 0,-1-2 0 0,-2-2 0 0,-1-7 1 0,-3 0-1 0,-5-2 13 47,-2 4 3-47,-10 9 9 16,-10 17 2-16,-10 12 2 0,-10 12-8 0,-5 9-7 0,-16 7-3 0,-7 16-11 0,-12 10 0 15,-7 11-2 1,-5 8-1-16,-1 7 1 0,4 7-20 0,7 8-10 0,1 8 22 0,7 0 10 0,3-2 0 0,10-6-2 16,8-5 2-16,6-7 0 0,5-6 0 0,9-9 7 0,8-11-6 15,5-8 1 16,7-9 1-15,8-9 1-16,6-6 2 0,6-4-4 0,3-11-1 31,4-6 0-31,1-8 0 0,0-1 1 0,-2-5-2 0,-5-2 0 0,-7-1 19 0,-14 1 2 0,-13 3-4 0,-15 3-4 0,-8 10 5 0,-19 7 25 0,-11 10-3 16,-8 4-23 0,-6 14-5-16,1 7 11 0,8 7-5 46,9 0-12-46,13 1-6 16,8-5 0-16,11-2 0 0,6-4 0 0,12-1 0 0,10-4 2 0,4 1-3 16,2-2-48-1,2-3-24-15,-2-1-37 0,0-4-33 0,0 0-81 0,-3 1-126 0,-1-7-296 0</inkml:trace>
  <inkml:trace contextRef="#ctx0" brushRef="#br0" timeOffset="25375.1658">22654 5443 975 0,'6'30'0'0,"8"16"83"0,-3 5 12 16,-11 4-26-16,-4-2-15 0,-12-3-4 0,-2-6-19 16,4-9-11-16,0-7-11 15,4-4-6-15,0-7 0 16,-3-4-6-16,-5-2-86 0,-6-4-33 16,-2 1-142-16,-4-1-151 0</inkml:trace>
  <inkml:trace contextRef="#ctx0" brushRef="#br0" timeOffset="25958.9676">25273 4320 763 0,'0'0'0'0,"0"0"65"0,0 0-8 0,0 0-17 15,0 0 22 1,0 0-6-16,0 0 3 0,0 0 9 15,0 0-15-15,18 405-7 0,-16-312 0 16,-1-5-5-16,0-9-10 0,-1-9 0 16,1-8-10-16,0-2-9 31,0-11-7-31,3-8-1 0,-1-7-3 0,-1-9-2 0,2-8-67 0,-1-3 3 16,-3-10-50-16,0-4-16 15,-5-5 25-15,-2-11-149 0,-5-9-58 47</inkml:trace>
  <inkml:trace contextRef="#ctx0" brushRef="#br0" timeOffset="26053.6747">25040 4932 763 0,'0'0'0'0,"0"0"84"0,0 0-12 0,0 0-43 0,0 0-19 15,0 0-9 1,0 0-2-16,0 0-82 0,0 0 3 0,474 66-11 15,-428-93-110-15,-4-8-146 16</inkml:trace>
  <inkml:trace contextRef="#ctx0" brushRef="#br0" timeOffset="26552.5243">25915 4299 836 0,'0'0'0'0,"0"0"137"0,0 0-76 0,0 0-23 0,0 0 9 0,0 0 4 0,0 0-4 0,0 0-15 0,0 0 6 16,10 392 3-16,-18-306-9 16,-2-3-9-16,4-5-7 0,-5-7 1 15,-4-8 3-15,3-6 3 0,-3-4-7 63,3-7-5-48,2-7-6-15,-1-8-3 0,2-6 1 0,3-9-1 0,1-10 0 32,5-4-4-32,0-7-71 0,6-8 33 0,6-3 11 0,4-4 10 0,5 5 12 0,3 0 5 0,4 5 0 0,0 4 1 0,6 1-2 0,5 2 1 0,1 0 2 0,5 3 0 0,1-2 0 15,5-6 0-15,2 2-7 16,1-5-2-16,0-7 4 47,-5 1 5-47,0-4 0 0,-9-1-1 0,-6-2 2 0,-10 1 0 0,-12 2 16 0,-8 1 6 0,-8 5 6 31,-11 4-5-31,-9 5 9 0,-8 6 10 0,-5 12-14 0,-5 7 12 16,4 3 12-16,7 3-26 0,10-1-21 0,15-1-10 0,6 4 5 15,6-2-2-15,8 2-5 63,7-1-31-63,0-3-25 0,5 1-35 0,5-7 0 0,3-5-54 0,1 3-148 31,3 1-227-31</inkml:trace>
  <inkml:trace contextRef="#ctx0" brushRef="#br0" timeOffset="31935.0821">28388 4998 838 0,'0'0'0'0,"0"0"67"0,0 0 29 0,0 0 8 0,0 0-22 0,0 0-32 16,0 0-15-16,0 0-11 15,-99-49-3-15,63 59 0 16,-4 2-2-16,-1 5 3 0,0 5 1 16,0 7 0-16,2 6-7 0,2 8-6 0,-1 4-2 15,9 3 1-15,8-4 4 16,10-5-7-16,10-8-4 0,6-6-1 16,13-7 1-16,13-9 1 15,9-11 5-15,12-12 2 47,12-14-2-47,6-12-4 0,6-8 0 31,2-7-4-31,0-8 0 0,0-2 7 0,-1-6-6 0,-3-2 2 0,-3-7-1 0,-10-4-4 0,-9-2 4 16,-11 1 4-16,-11 3-6 0,-10 5 0 0,-8 5 7 0,-9 10-8 16,-3 15 2-16,-3 15 1 0,-8 12-2 46,-2 16 0-46,-8 4 0 0,-7 23-1 0,-7 15-2 32,-9 17 3-32,-1 14 0 0,4 10-1 0,4 1-1 15,14 3-1-15,8-1 5 0,6-6-2 0,5-3 0 0,3-7 0 0,1-10 3 0,6-9-3 0,10-8 0 0,2-11 9 0,7-7-9 0,5-9 0 16,4-9 8-16,5-5-8 0,1-8 0 47,2-6 10-47,1 2-11 0,-3 2 2 0,-6 6 1 0,-6 4-2 15,-10 14-7-15,-7 7 9 0,-6 1 7 0,-1 8 6 32,-4-4-2-32,2 0-11 0,2-7-1 0,-2-5 1 0,5-7-4 0,-2-4-12 15,5-3-33-15,-5-10-33 0,4-8-3 63,-2-6-10-63,-3-3-63 0,0-6 7 0,-3 1-21 0,-1-2-64 31,-2-5 24-31,-3 3-34 16</inkml:trace>
  <inkml:trace contextRef="#ctx0" brushRef="#br0" timeOffset="32288.1568">29687 4948 1014 0,'0'0'0'0,"0"0"133"0,0 0-25 0,0 0-41 0,0 0-11 16,0 0-4-16,0 0-11 0,0 0-12 16,0 0-6-16,-117-8-5 0,101 22-8 15,3 3-6-15,6-2-3 16,7 3-2-16,8 2-3 0,7 4 4 16,6 4 0-16,5-1 0 0,4 1 1 15,3 0-2-15,0-2 2 0,-1-2 4 16,-6-2-6-16,-4-3 2 15,-11-2 4-15,-5-4-5 0,-6 0 0 16,-6-1 39-16,-5-4-16 0,-7 0-8 63,0-3-4-63,-5-2-4 0,-6 0 2 0,0-3-1 0,-7 0-8 46,1 0 0-46,-2-4 0 0,0-3-53 0,4-1-34 0,1-3-48 0,8-2-78 0,3-3-162 0,6-4-365 0</inkml:trace>
  <inkml:trace contextRef="#ctx0" brushRef="#br0" timeOffset="32515.3893">30354 4373 998 0,'0'0'0'0,"0"0"0"15,0 0 83-15,0 0-3 0,0 0-24 16,0 0 1-16,0 0 2 0,0 0-17 16,0 0-6-16,-86 616-20 0,85-562-11 0,1-6-2 31,0-8-6-31,0-5-66 0,-1-6-24 0,-2-7-102 31,0-5-22-15,-2-12-165-16</inkml:trace>
  <inkml:trace contextRef="#ctx0" brushRef="#br0" timeOffset="32629.9319">30321 4851 1012 0,'0'0'0'0,"0"0"17"0,0 0-19 0,0 0-13 0,0 0-66 0,0 0-208 0,0 0-320 0</inkml:trace>
  <inkml:trace contextRef="#ctx0" brushRef="#br0" timeOffset="32776.9978">30630 4910 1270 0,'0'0'0'0,"0"0"118"0,0 0-43 0,0 0-27 0,0 0 5 0,0 0-7 0,0 0-24 0,0 0-12 16,0 0-8-16,199 369-4 16,-189-353-111-16,-2 0-69 0,1-1-185 15,-6-6-145-15</inkml:trace>
  <inkml:trace contextRef="#ctx0" brushRef="#br0" timeOffset="33910.6867">2641 7738 452 0,'-4'-10'0'0,"4"1"76"16,-2 1 13-16,1 4-22 16,-2 0 2-16,1 1 14 0,2 0-14 15,0 0-9-15,0 3-7 16,2 0-35-16,6 12-6 0,0 10 17 15,2 13 13-15,-2 18-8 0,-4 13-16 16,-4 7-7-16,0 4-4 0,-6-5 13 16,-1-4 17-16,-4-4-7 0,0-3-11 15,-1-8-5 1,-2-6-6-16,0-5-2 0,2-9 1 0,-2-6-3 16,2-8 2-16,2-6 4 15,1-6-3-15,2-4-2 0,1-3 2 0,1-12-7 47,-1-10 0-47,2-9 0 0,4-12-1 0,3-11 0 0,10-11 2 0,7-8-2 47,6-5 0-47,9-4 1 0,5 0-1 0,6-1 1 0,5 2 0 0,4 3-1 0,2 9-2 0,2 8 4 0,0 8 3 0,-3 11 5 0,1 9 0 16,-5 8-1 46,-3 9 2-62,-8 11-2 0,-9 3-2 0,-9 5-1 0,-13 15-1 0,-10 4 9 0,-8 12 11 0,-17 4-6 31,-7 7-6-31,-11 7-6 0,-5 2-1 0,-6 1-3 0,-4-2-2 0,1-4 0 0,5-5-50 0,2-5-2 0,10-6-8 0,11-8-46 0,9-9-75 16,12-11-43-16,5-5-166 62</inkml:trace>
  <inkml:trace contextRef="#ctx0" brushRef="#br0" timeOffset="34257.5804">3666 7616 951 0,'0'0'0'0,"0"0"59"0,0 0-13 0,0 0-28 0,0 0 17 0,0 0 16 15,0 0-12-15,0 0-15 0,0 0-5 16,-158 101-8-16,134-75-6 0,3 3 4 16,5 3-2-16,0 0-3 0,6-2-4 15,5-2 0-15,4-6 7 0,1-6-8 16,4-4 2-16,4-6-1 16,4-2-1-16,3-4 2 0,3-2 5 15,3-11-3-15,3-4 2 0,4-1-4 16,2 0 0-16,2 3-2 0,2 5-2 31,-6 6-14-31,-4 4-24 0,-4 0-40 16,-4 4-42-16,-2 4-44 0,0 0-97 0,-1-6-131 0</inkml:trace>
  <inkml:trace contextRef="#ctx0" brushRef="#br0" timeOffset="34528.0986">4029 7665 1011 0,'0'0'0'0,"0"0"-5"0,0 0 35 16,0 0 34-16,0 0 19 0,0 0 2 15,0 0-32-15,0 0-17 16,0 0-6-16,63 232-9 0,-71-207-3 16,0-3 7-16,2-8-7 0,1-2-10 15,2-7-5-15,1-5 3 0,1 0-2 16,0-5-8-16,-1-10-49 0,2-6 14 15,7-6 15-15,6-3 6 16,6 0-9-16,3 2-3 0,1 3 10 16,1 3-3-16,0 4-45 0,1 2-83 15,2 2-37 17,-1 4-115-32,0-1-67 0</inkml:trace>
  <inkml:trace contextRef="#ctx0" brushRef="#br0" timeOffset="34754.2005">4854 6847 964 0,'0'0'0'0,"0"0"86"0,0 0-47 0,0 0 3 0,0 0 6 0,0 0 1 0,0 0-12 15,0 0-12-15,0 0 0 0,-44 500 10 16,55-425-11-16,2-5-18 0,6-5-4 62,-5-6 0-46,4-7 0-16,-3-7-1 0,1-2-1 0,-5-9 0 0,-3-6-40 0,-3-5-9 0,-5-11-3 0,0-4-35 31,-1-5-68-31,-5-3-52 0,1-3-83 0</inkml:trace>
  <inkml:trace contextRef="#ctx0" brushRef="#br0" timeOffset="35005.6012">4844 7528 825 0,'0'0'0'0,"0"0"14"0,0 0 35 0,0 0-15 0,0 0-16 0,0 0 0 16,0 0-1-16,0 0-4 0,0 0-2 16,386 1-2-16,-349-3-5 0,-6-3-3 15,-2 0 4-15,-6 4 13 0,-7 1 27 16,-2 8 15-16,-6 6-10 0,-3 5-11 15,-2 9-18-15,-3 3-9 0,0 2-5 16,0 2 5-16,0-8-6 16,0-2-5-16,0-5-1 0,-3-5 0 15,2-5 3 1,-3-7-3-16,2-3-53 16,2-2-40-16,-1-6-54 0,1-7-32 0,0-3-65 0,0-4-137 0</inkml:trace>
  <inkml:trace contextRef="#ctx0" brushRef="#br0" timeOffset="35097.8859">5414 7425 943 0,'0'0'0'0,"0"0"0"0,0 0-118 0,0 0-81 15,0 0-37-15</inkml:trace>
  <inkml:trace contextRef="#ctx0" brushRef="#br0" timeOffset="35453.2621">6051 6755 1004 0,'0'0'0'16,"0"0"-14"-16,0 0 12 0,0 0 4 15,0 0 6-15,0 0 8 0,0 0 14 16,0 0 6-16,0 0 6 0,-34 462-4 16,37-387-9-16,4-3-13 15,-4-4-2-15,0-7-4 0,2-4-4 16,-2-5-6-16,-1-4 0 16,1-7 4-16,-3-7-3 46,0-5-1-46,0-9 0 0,-2-6-62 0,-1-9 5 0,2-3-32 0,-2-2-38 32,1-5-49-32,-2-10-15 15,2-3-8-15,-5-10-28 0</inkml:trace>
  <inkml:trace contextRef="#ctx0" brushRef="#br0" timeOffset="35645.155">5936 7508 478 0,'0'0'0'0,"0"0"334"16,0 0-256-16,0 0-48 16,0 0 6-16,0 0 5 0,0 0-7 0,0 0-12 15,0 0-5-15,201 55 22 16,-159-51-4-16,0-4-8 0,0 3 8 15,-2 1-9-15,-3-2-5 0,-7 0-7 16,-1 1-11-16,-4 2-2 0,-3 6 0 16,2 3-1-16,-3 2 0 0,-7 0 1 15,-3-3-1-15,-9 1-9 16,-2-3-12-16,-2-4 3 0,-3-2-31 16,0-4-93-16,5-1-19 0,0 0-34 15,0-8-61-15,0-3-65 16</inkml:trace>
  <inkml:trace contextRef="#ctx0" brushRef="#br0" timeOffset="35770.8831">6608 7355 1298 0,'0'0'0'0,"0"0"96"16,0 0-94-16,0 0 0 0,0 0 0 16,0 0-4-16,0 0-69 15,0 0-35-15,0 0-77 0,-1 111-200 16</inkml:trace>
  <inkml:trace contextRef="#ctx0" brushRef="#br0" timeOffset="36389.1809">6903 7538 959 0,'0'0'0'0,"0"0"0"0,0 0-1 0,0 0 16 16,0 0 41-16,0 0 6 0,0 0 3 15,0 0 8-15,0 0-22 16,-34 222-8-16,34-194 1 0,6-6-14 16,3-3-6-16,1-4-6 0,5-3-4 15,1-5-3-15,3-2-1 0,4-2-3 16,-1-3-1-16,1-5-2 0,-1-3 0 16,-1-5-2-16,-1-1 0 15,-1 0 0-15,-1-4 1 16,-5-2-1-16,-2 0 1 15,-4-1 1-15,-4-1 0 0,-3-2 0 0,-3 0-1 16,-8 3-2-16,-5 2-2 0,0 5-44 63,-4 5 11-63,0 6 6 0,6 3 3 0,2 3-8 0,4 3 15 0,7 1 12 31,1-1 1-31,0 0-2 0,6-4 2 0,5 1 2 0,4-3 2 0,3 0-2 0,2 0-1 15,2-4 1-15,6 2 2 0,-1 1-1 0,2 1 3 0,0 1 3 0,-5 5 6 0,-3 6 8 63,-5 2 3-63,-5 3 0 0,-4 2 3 0,-5 3 2 0,-2 0-10 0,-2 3-6 47,0-3-3-47,-4-4 1 0,1-6 2 0,1-2-5 0,2-8-2 0,2-2 1 0,0 0 3 0,6-6-1 0,6-7-4 0,4-7 0 0,6 1-2 0,2-3 0 0,4 5 13 0,0 6 5 15,0 6 9-15,-1 4 8 0,-4 1-2 63,-3 6-5-63,-2 5-1 0,-5 0 3 0,1 5-9 31,-4-1-10-31,-2-2-9 0,0 2 1 0,-3-7-6 0,-3-1-85 0,-1-3-44 16,2 0-61-16,3-2-153 0,6 1-55 0</inkml:trace>
  <inkml:trace contextRef="#ctx0" brushRef="#br0" timeOffset="39476.8618">10331 6660 627 0,'0'0'0'16,"0"0"111"-16,0 0-18 15,0 0-1-15,0 0-21 0,0 0-1 16,0 0-3-16,0 0-38 0,0 0-19 15,14-10-4-15,-14 58 14 0,-3 22 6 16,-3 10 4-16,3 6-4 16,-4-2-3-16,3-1-5 0,-4-5 0 0,-3-1-5 15,-3-8 0-15,-2-3-3 16,-6-3-1-16,1-6 2 0,-1 1 2 16,2-6-3-1,3-5-7 1,0-8 2-16,4-5-4 0,2-7-1 0,3-7 0 0,5-11 4 0,0-3-5 15,3-6 1-15,0 0 0 0,7-10 0 16,7-8 8 31,6-7-5-47,9-5-3 0,4-2 0 0,3 1 3 0,5 3-3 0,-2 1-2 0,5 7 2 31,-2 7 0-31,-1 7 0 0,-4 6 5 0,-9 1-3 0,-5 13 2 0,-7 3-3 16,-8 4 1-16,0 3 3 0,-7 4 0 0,-1-1-2 0,0 2 0 0,-2-6-1 62,1-4 0-62,-1-6-1 0,2-2 0 0,4-6-2 0,5-1 2 0,3-4 3 32,5 0 0-17,7-6 0-15,4-5-1 0,4-3-2 0,4-5 1 0,0-1-2 0,5-2 0 0,0 3 2 31,-1-1-1-31,-3 1-1 0,-3 3 0 0,-3-1 0 0,-8 4 0 47,-3 7 0-47,-10-2 1 0,-7 8-1 0,-3 0 0 0,-4 3 4 0,-8 4 0 0,-3 7 3 0,-5 5-6 0,1 1-2 32,-2 3 2-32,1-1 1 0,7-2-2 0,2 1-2 0,2 0 0 0,5 2 0 0,2-1 2 0,2-6 0 15,0-4-2-15,6-2 2 0,5-7 0 0,2-3 0 0,6-2 4 0,1-10 0 63,7-2-3-63,4-4 2 31,2 0-2-15,1 0-2-16,-2 4 2 0,-2 6-1 0,-3 5 0 0,-3 3-4 0,-1 0 4 0,-1 1-3 0,0 3 5 0,1-1-1 0,2 0-1 0,0-3 0 0,1 0 2 0,2 0-3 0,-4 0 2 0,0 0-2 0,-3 4-11 15,-6 2 7-15,0 3 1 47,-8-2 1-31,-1 6 0-16,-6-4 0 0,0 7 3 0,-7-1 0 0,-5 1 5 31,-2 3-2-31,-6-2-1 0,-1 0 0 0,-2-3 1 0,-1-1 3 0,1-2-1 16,2 1-3-16,7-2 0 0,5 0 2 0,7-3 6 62,2-5 5-62,3 0-7 0,13-2 7 0,6-4 5 0,7-7-7 0,8-3-9 0,4-3-1 31,4-2-1-31,2 2-4 0,1 0-36 0,0 1-54 0,-3 2-62 0,1 1-48 0,-1 2-94 0,-2-3-361 0</inkml:trace>
  <inkml:trace contextRef="#ctx0" brushRef="#br0" timeOffset="39997.1849">14278 6523 692 0,'0'0'0'0,"0"0"93"0,0 0-31 0,0 0-22 0,0 0-26 0,0 0-8 15,0 0 13-15,0 0 24 16,0 0 3-16,13 233-12 0,-17-139-11 16,-4 1-9-16,-2-2-2 15,0-4 18-15,2-5 7 0,-4-2-6 31,3-8-14-31,1-5-6 0,5-6-3 0,3-9-1 0,0-4 0 16,3-3-3-16,2-6-4 47,-3-5 0-47,1-6 0 0,0-5-32 0,0-8 1 16,0-5-10-16,3-3-24 0,-3-7 1 0,0-2-15 0,-3-2-26 0,0-11-17 0,0-3-77 15,-1-3-117-15</inkml:trace>
  <inkml:trace contextRef="#ctx0" brushRef="#br0" timeOffset="40419.6422">14004 7377 588 0,'0'0'0'0,"0"0"32"15,0 0 11-15,0 0 23 16,0 0-16-16,0 0 0 0,0 0 17 16,0 0-12-16,0 0-8 15,148 81 1-15,-104-58-9 0,7-5-4 16,5-9 1-16,7-2 4 0,3-7-19 15,-4 0-15-15,0-7 2 0,-9-8 0 16,-3 0 8-16,-10-2 14 16,-4 3-4-16,-10-1-6 0,-10 4-10 31,-6 3-4-31,-7 4-1 16,-3 4 0-16,-5 9 11 0,-6 8-4 0,-5 9-2 0,-3 12-6 15,3 4-4-15,8-1 0 0,7-1 12 47,4-5-1-47,13-6-1 0,7-8-6 0,4-8-2 0,6-11 4 31,3-2 1-31,1-15 9 0,5-6 9 0,-5-2-4 0,-3-6-8 16,-5 0-5-16,-12 5-1 0,-10 4-2 0,-12 9 3 16,-13 6-5-16,-13 5-6 0,-6 0-59 0,-5 2-48 46,-2-2-74-46,7 0-40 16,4-2-193-16</inkml:trace>
  <inkml:trace contextRef="#ctx0" brushRef="#br0" timeOffset="41082.0406">17608 6639 619 0,'0'0'0'0,"0"0"122"15,0 0-33-15,0 0 16 16,0 0-54-16,0 0-16 0,0 0-11 16,0 0-3-16,0 0-11 0,21 4-2 0,-39 62 2 15,-7 13 0-15,0 14 2 16,-2 6 1-16,6 2 10 0,-1 0 0 16,4-1-7-16,0-4-5 15,1-2-1-15,5-9 6 0,7-11 5 31,5-12 7-31,14-14-20 0,11-13-5 0,9-12 0 0,7-13 1 32,4-10 1-32,3-12-2 0,2-10 3 0,0-10 0 31,1-8-1-31,-2-6 6 0,-3-3 11 0,-5-2 19 0,-10 2 2 0,-16 11-15 0,-15 7-8 0,-19 14-6 16,-21 10-8-16,-16 7-9 0,-12 16 4 0,-8 16-2 46,-3 12-32-30,8 2-24-16,12 0-23 0,19-5-76 0,21-7-65 0,16-5-149 31</inkml:trace>
  <inkml:trace contextRef="#ctx0" brushRef="#br0" timeOffset="41790.8162">18898 7382 757 0,'0'0'0'0,"0"0"16"16,0 0 9-16,0 0 24 0,0 0-6 15,0 0-15-15,0 0 5 16,0 0 18-16,0 0-8 0,-207 46-12 16,180-29-9-16,1 10-2 0,7 5 4 15,2 11-6-15,8 7-7 0,9 5 2 0,6-2 4 16,16-2 2-16,9-12-5 15,6-5-6-15,7-8-5 0,3-6 1 16,-3-2-5-16,0-8-19 31,-4-3-32-31,-4-4-20 0,-2-3-3 0,-4-4-28 0,-6-6-68 0,-3-7-75 16,-7-1-171-16</inkml:trace>
  <inkml:trace contextRef="#ctx0" brushRef="#br0" timeOffset="41916.4723">18898 7611 956 0,'0'0'0'0,"0"0"46"0,0 0 15 16,0 0-49-16,0 0-12 0,0 0 0 15,0 0-85-15,0 0 9 0,0 0-113 16,-241 231-98-16</inkml:trace>
  <inkml:trace contextRef="#ctx0" brushRef="#br0" timeOffset="49118.0039">22900 7479 775 0,'0'0'0'0,"0"0"135"0,0 0-56 0,0 0-38 15,0 0 1 1,0 0 7-16,0 0 3 0,0 0-6 0,12 170 9 15,0-122-10-15,-2-1 7 16,-4 3-16-16,-6-2-13 0,0-6-3 16,-6-2-7-16,-5-8 3 0,0-2-6 0,0-7 0 15,1-6-7-15,2-3 1 16,3-7 1-16,1-7 0 0,0 0 2 16,0-11 1-16,4-6-7 15,0-5-2-15,10-6-3 0,8-3 4 16,5 0 0-16,7 1 1 0,5 3 0 15,3 6-2 1,2 5 1-16,-2 10 0 0,-7 6 12 16,-3 4-4-16,-7 17-3 0,-9 5-1 0,-6 2 3 0,-6 2 0 62,-1-1 2-62,-8-2 7 0,-4-2-1 0,2-4-4 16,1-7-5 15,3-3 0-31,1-7-4 0,4-2 2 0,0-2 2 0,2-9-1 0,0-7-5 0,3-5 0 0,8-7-16 0,3 0 7 0,8-4 1 0,7 2 1 0,3 5 5 0,3 1 1 0,4 10-2 16,0 3 3-16,0 4 0 0,-3 7 0 62,-2 2 20-62,-3 8-5 0,-4 4-3 31,-3 6 1-31,-6 4-4 0,-2-4-5 0,-5 4 3 0,-5-6-4 16,1 1-3-16,-2-2 0 0,1-3 4 0,-1-1-6 0,1-7 4 0,0-2 2 63,2-3-4-63,4-1 0 0,4-3 6 0,0-4-9 0,7-5 0 0,0-2-10 0,0 1-10 0,3 1 4 46,-1-1-9-46,0 5-9 0,-4-2 23 0,-3 3 4 0,-3 0 7 0,-2 0 3 0,-4 1 0 0,0 0 0 0,-2 0 1 0,-2 1 4 0,1-3-3 0,-6 3 8 0,1 0-3 0,-1-1-5 0,-1 5 6 0,-5 1-2 0,-4 0-5 16,-3 7 1-16,-3 5 0 63,-1 4 2-63,0 4 2 0,2 4-2 0,2-2-3 0,1 3 0 0,3 3-1 31,4 1 0-31,5 0 0 15,4 2 0-15,10-5 0 0,4-3 0 0,5-3 3 0,1-6-1 0,3-4 1 0,2-4 0 0,1-6 1 0,2 0 8 16,3-9 2-16,1-5 2 0,0-5-3 0,2-1-2 0,-2-5-5 0,-2-4 2 63,1 1-2-63,-4-3-1 0,-6 1 6 0,-4 1 3 0,-10 1-3 0,-10-2-3 31,-5-1 0-31,-15-2 1 0,-8 5-4 0,-8 7-3 0,-4 7-4 0,-5 13 2 0,-2 4 0 0,4 11-4 47,3 7 4-47,3 5 0 0,6 0-44 0,3 3-21 0,7-1-21 0,8 1-46 0,6-2-29 0,6-1-82 47,0-5-159-47</inkml:trace>
  <inkml:trace contextRef="#ctx0" brushRef="#br0">24630 7781 988 0,'0'0'0'0,"0"0"140"0,0 0-56 0,0 0 11 0,0 0-16 0,0 0-35 0,0 0-19 0</inkml:trace>
  <inkml:trace contextRef="#ctx0" brushRef="#br0" timeOffset="50243.6931">26136 7122 728 0,'0'0'0'0,"0"0"108"0,0 0 2 16,0 0-16-16,0 0-11 0,0 0-18 0,0 0-20 15,0 0 11 1,0 0 0-16,127-11-13 0,-127 54-13 0,-3 9-7 15,-3 7-3-15,-2 9-4 16,-1 8 8-16,2 7 13 0,0-1 4 16,4 1-14-16,2 1-5 0,1-8-3 0,0-5-6 15,1-4-6 1,1-7-4-16,3-5 0 0,0-6 0 0,0-5-3 47,2-7 0-47,0-7 2 0,1-6-2 0,0-9-9 0,0-3-18 0,-3-8-35 15,-3-4-9-15,0-1 11 0,0-11-18 16,-2-5-23-16,-4-7-40 0,-3-6-59 0,-5-5 17 16,-5-7-86 31,-6-6-183-47</inkml:trace>
  <inkml:trace contextRef="#ctx0" brushRef="#br0" timeOffset="50595.5988">26051 7861 757 0,'0'0'0'0,"0"0"73"0,0 0 31 16,0 0-9-16,0 0 4 0,0 0-4 15,0 0-41-15,0 0-1 0,0 0 7 16,334 65-19-16,-283-60-8 0,-3-2-5 16,-4-3 0-16,-1 0 1 0,-8-2-6 15,-3-4-2-15,-7 0-6 16,-10 2-5 0,-5 1 1-16,-4 1-2 0,-6 0 4 0,-1-1 7 0,-9 0-6 15,-6-1-15 1,-7 4 0-16,-3 0 1 0,-3 7 0 0,-2 2 0 0,3 4 3 15,7 4-3-15,5 1 17 16,7 4-11-16,5 0-5 0,4 3 5 47,4 2 0-47,7 0-5 0,8-2 3 0,4-1-1 0,2-6-5 0,7-3 4 31,1-4-1-31,0-4-19 16,-5-1-18-16,0-5-12 0,-4-1-47 0,0 0-3 0,0-1-36 15,-2-5-105-15,1-1-93 0,0-2-274 63</inkml:trace>
  <inkml:trace contextRef="#ctx0" brushRef="#br0" timeOffset="50686.7813">26852 8038 1083 0,'0'0'0'0,"0"0"105"16,0 0-34-16,0 0-44 0,0 0-14 15,0 0-12-15,0 0 0 0,0 0-2 16,0 0-28-16,-217 97-49 0,217-91-57 15,4-1-71-15,7-2-7 16,6-3-40-16,5 0-111 0</inkml:trace>
  <inkml:trace contextRef="#ctx0" brushRef="#br0" timeOffset="51100.2105">27353 7916 1137 0,'0'0'0'0,"0"0"32"0,0 0 6 0,0 0-20 0,0 0-12 0,0 0-5 0,0 0-1 0,0 0 0 16,0 0 1-16,-203 20-1 0,179 4 0 15,-1 2 0-15,3 7 40 0,3 4 6 16,-1 2 1-16,8 4-7 0,4-2-7 16,5-2-11-16,6-6-7 15,12-6-8-15,7-8-1 0,2-9 1 16,5-9-5-16,7-5 4 0,7-13-2 15,4-11-4 17,8-7 0-32,2-7-28 0,1-9-8 0,5-2 2 0,0-6 1 0,-1-5 7 15,-6-7 22-15,-6-7 4 32,-9-8 0-32,-9-4 0 0,-6 2 22 0,-13 12 17 0,-7 17 4 0,-6 19 8 0,-5 20 17 15,-12 11-21-15,-8 9-31 16,-9 19-16-16,-8 14 0 47,-3 15 10-47,-1 11-10 0,2 4 0 0,5 1 0 0,4 0-72 31,3-2-58-31,0 1-58 0,-2-2-149 0,-9-11-130 0</inkml:trace>
  <inkml:trace contextRef="#ctx0" brushRef="#br0" timeOffset="52096.1869">24578 7811 409 0,'0'0'0'0,"0"0"161"15,0 0-48-15,0 0-39 0,0 0 11 16,0 0 19-16,0 0-23 16,0 0-10-16,0 0-7 0,-7 2 0 0,7 11-6 15,-7 6-2-15,1 5-7 0,-2 10-14 16,0 2-9-16,1 4-11 16,-2 0-7-16,5-2-3 0,1-2 2 15,3-5 6-15,0-6-2 16,9-6-2-16,4-5 0 0,1-7 6 47,3-4-3-47,4-3-4 0,-4-1-2 0,6-11 0 0,-4 1 3 0,2-7-1 0,1-1 4 0,0-4-6 47,-3-4-2-47,1-1 0 0,-1-3-1 0,1-3-3 0,-2-1 0 0,-4 0 3 0,0 2-3 0,-5 8 0 15,-4 3 2-15,1 10-3 0,-5 3 2 0,-1 3 24 63,0 6 3-63,-3 0-7 0,-3 5-12 0,-2 11-5 0,3 8 1 0,-4 6 1 31,6 8-5-31,-1 1 8 16,4 1-2-16,0 0 0 15,1-7 5-15,7-2-7 0,3-2-2 0,0-4 1 0,-1 0-2 0,1-4-4 47,-3-4 3-47,0-3-3 0,2-3-120 0,-2-3-6 0,1-2-33 31,0-3-110-31,-1-3-50 16,1-3-118-16</inkml:trace>
  <inkml:trace contextRef="#ctx0" brushRef="#br0" timeOffset="52435.7335">25190 7893 868 0,'0'0'0'0,"0"0"236"0,0 0-136 0,0 0-4 0,0 0-24 0,0 0-17 0,0 0-3 0,0 0-12 0,0 0-5 0,17 208-3 0,-18-166-2 0,-2-3-13 0,-5-3-7 0,2-4-1 0,-3-4 1 15,2-9-2-15,4-5 2 0,2-7-4 16,1-6-2-16,0-1 1 16,4-12 3-16,6-4-8 0,5-7 0 0,3-7 2 15,6 0-3 1,4 1 0-16,0 6 2 31,3 5-2-31,0 5 0 0,-3 7 0 0,0 6 2 0,-4 5 9 0,-5 6-2 0,0 5-6 16,-7 5 1-16,-1 4-3 62,-4-1 0-62,-2 2-25 0,3-1-45 0,-2-3-80 31,4 2-29-31,2-5-107 0,-1-3-365 0</inkml:trace>
  <inkml:trace contextRef="#ctx0" brushRef="#br0" timeOffset="53101.4295">27392 7881 388 0,'0'0'0'0,"0"0"289"0,0 0-159 0,0 0-19 16,0 0-30 0,0 0-7-16,0 0-10 0,0 0-22 0,0 0-8 15,-36 69 5-15,36-34 11 16,15 2 17-16,7 4 5 0,9-1-9 16,12-5 1-16,4-6-13 0,4-5-29 0,-4-7-13 15,-4-3-7 1,-7-3 1-16,-7-1-5 0,-8-3-60 0,-6 2-38 31,-4 0-47-31,-5 2-187 0,-6-3-272 0</inkml:trace>
  <inkml:trace contextRef="#ctx0" brushRef="#br0" timeOffset="54369.3849">23011 8957 595 0,'0'0'0'0,"0"0"65"15,0 0-27-15,0 0 28 16,0 0-33-16,0 0-9 0,0 0-1 16,0 0 10-16,106-75 9 0,-52 75-6 0,11 2-14 15,13 7-4-15,9 2-9 16,8 2-4-16,7 0-3 0,10-2-2 16,6 1 0-16,11-4 8 15,4-1-8-15,10-3 0 0,8-4 14 63,13 0-6-63,13-4 2 0,15-3-5 0,12 0 2 0,4 3 5 0,8 3 6 0,8 1 22 0,1 6-3 47,2 5-17-47,-3 1-11 0,-9 0-5 0,-6 2-2 0,0 0-1 0,-4-7 0 0,-9-4 0 0,-10-2-1 0,-11-1 0 0,-13 0 1 0,-14-1-2 0,-17-1 2 15,-18 2 2 48,-21 0-5-63,-26 6 4 0,-20-1-2 0,-21-1 0 31,-18 1-141-31,-7 0-8 0,-16 1 28 0,-5-1-52 16,2-4-154-16</inkml:trace>
  <inkml:trace contextRef="#ctx0" brushRef="#br0" timeOffset="58090.8241">18982 10576 443 0,'0'0'0'0,"0"0"49"0,0 0-3 0,-1 0 21 0,-2 2 2 16,-2 2-24-16,-4 5-3 0,-2-1 11 0,0 2-3 15,0 1-10-15,-1 3-3 16,-1 5-9-16,-6 3-5 0,0 4-3 16,-4 5-8-16,0 1-5 15,-3 3-2-15,2 5 5 0,-4 0-4 0,0 5-3 16,-5 0-2-16,-3 7 0 15,-3 5 0-15,-4 8-1 16,-5 2 0-16,-3 4 1 0,-5 1-1 16,-5 0 1-16,1 1-1 15,0-2 0 1,-2-1 0-16,5-8 0 0,1-5-1 0,7-6 1 0,8-7 0 0,5-3 0 16,5-3 3 46,2-5-3-62,0-3 0 0,4-3 3 0,3-2-3 0,4-3 0 0,3-2 2 31,4-6-3-31,3-3-11 0,5-5-30 0,3-3-36 0,3 0-35 0,8-3-48 0,5-4-69 0</inkml:trace>
  <inkml:trace contextRef="#ctx0" brushRef="#br0" timeOffset="58982.607">19754 10697 254 0,'0'0'0'0,"0"0"6"0,0 0 17 16,0 0 1-16,0 0-14 0,0 0-3 15,0 0-1-15,0 0 2 16,0 0-6-16,-79-38-1 0,76 38-1 16,0-1 0-16,1 1 12 0,-2-1 20 0,1-3 16 15,0 2 16-15,1 0 14 16,2-2-8-16,-2 2-15 0,1-2-2 16,1 1-14-16,-1 1-6 15,1 0 2-15,0-1-7 0,0 3-1 16,0 0-6-16,0 0-11 0,3 0 1 15,3 3 13-15,4 3 9 16,3 2 2-16,3 5 2 0,0 3-6 16,4 3-3-16,2 5 4 0,-1-1-4 15,3 4-5 1,1 1-5 0,4 4 0-16,0 2 3 0,5 1 1 0,4 1-3 0,0 3-3 0,4-3-2 15,-2 4 0-15,4-1 2 16,2 0-1-16,3 2 3 0,1 1-1 47,0 0 0-47,2 1-3 31,0 2-5-31,0-2-2 0,-1-1 1 0,-1 2-5 16,-2-7-2-16,-4 1 0 0,-2-6-1 0,-5-3 0 0,-5-2 0 0,-1-3 3 0,-6-3-4 0,-1-3 1 15,-2-3-1-15,-3-3-8 0,-4 0-3 0,-3-6-12 0,0-2-30 0,-2-1-19 0,-7-1-24 63,1-2-53-63,-2-3-2 15,1-7-47-15,-3-7-141 0</inkml:trace>
  <inkml:trace contextRef="#ctx0" brushRef="#br0" timeOffset="60229.1114">18861 9546 411 0,'0'0'0'0,"0"0"93"0,0 0-28 0,0 0-7 15,0 0 7-15,0 0-11 0,0 0-15 0,0 0-15 16,15-26-18 0,-11 39 23-16,1 9 17 0,1 9-10 15,1 5-2-15,2 5 8 16,-2 8-14-16,-2 6 3 0,-2 2 0 0,-3 4-13 15,0-4-7-15,-7-6-4 16,0-5 4-16,0-6-3 0,3-7-1 16,2-8 0-16,-2-5-1 0,4-5-1 0,0-4 0 15,-2-5-2 17,2-2-1-32,-2-3 3 0,1 1-1 0,1 1 2 0,0-3 9 0,0 0 1 15,0-6-2-15,2-7-6 0,7-5-7 63,5-6-2-63,9-5 2 0,9-2-1 0,4-1 0 47,3 0 0-47,-3 8 0 0,-1 8-1 0,-7 4 2 0,0 12 2 0,-5 3-3 0,-3 10 0 0,-5 4 23 0,-1 5 2 0,0 5-7 0,-5 0-7 0,-1 1 1 0,-3-3-2 0,-2-2-4 0,-1-3-1 15,1-5 0-15,5-1-2 63,3-4-3-63,0 0 0 0,3-4 5 0,1-4-3 0,3-1 3 31,-1-1-3-31,5-3-3 0,4-7 2 0,0-3 5 0,0-3-6 0,2 0 0 0,-3-1 4 0,-2-1-6 0,-3 7 4 16,-8 5-1-16,-6 1-2 0,-3 5 1 0,-2 0-1 0,-1 6-3 0,0 2 8 0,-6 5-2 62,0 5-3-62,-4 2 2 0,1 6 1 0,6-1-2 31,3 3 0-31,3-3 0 0,8-3-2 32,1-1 3-32,3-6 0 0,1-5-2 0,1-4 2 0,2-5 2 0,3-1 0 0,-2-11 1 62,0-4-1-62,0-7 1 0,2-3-1 0,-2 3-2 0,-2-5-2 0,-2 2 2 0,-4-1-1 31,-7-2 0-31,-3 1-5 0,-2 2-3 0,-11 3-3 16,-8 4 5-16,-3 6 1 0,-1 6 1 0,-6 5-1 0,1 1 3 62,2 3-1-62,5 2 3 0,7 2 0 0,7 0 0 32,7-2-2-17,0 1-5-15,2-1 1 0,7-3 3 0,0 1-1 0,5 3-15 0,0 0-19 0,0-2-22 0,1 2-89 0,-4 3-32 0,-2-3-41 0,-6 4-156 0</inkml:trace>
  <inkml:trace contextRef="#ctx0" brushRef="#br0" timeOffset="62089.9299">15957 10232 631 0,'0'0'0'15,"0"0"-3"-15,0 0 5 16,0 0 36-16,0 0 0 0,0 0 1 16,0 0 1-16,0 0 9 0,0 0 0 0,46 665-3 15,-42-529 0-15,4 3-10 0,4 3-10 63,0-3-4-63,-6-2-17 0,-3-2-2 0,-3 1 0 0,-12 3 1 0,-5 4 6 31,3 3-2-31,-5 2 0 0,3 1 0 0,0-4 4 0,1-2 10 0,2-3 3 0,2-4-9 0,-1-2-10 0,5-7-6 0,3-8 0 78,4-3 0-78,1-4 2 0,4-5-3 0,3-7 2 0,2-6 0 0,2-6-1 31,3-10 0-31,5-1 3 0,5-7-2 16,6-5 2-16,6-5 0 0,6-8-4 0,4-5 2 0,9-7 1 0,5-8-2 0,7-3 0 0,8-8 0 0,8-5 1 0,11-3-1 0,5-6 3 0,7-6-1 0,10 2 9 16,7-1 0 31,5-1 0-47,5 0-3 0,2-1-3 0,6 0-3 31,6 0-1-16,6-5 2-15,10-5-3 16,7-1 0-16,5-9 7 0,7 0-4 0,3-2 6 63,2-1-6-63,5 6-3 0,-1 2 0 0,-5 1 7 0,-10 3-6 0,-2 3 3 31,-12 1-5-31,-4 2-1 0,-5 4 4 0,-11-2 1 15,-6-2-5-15,-11-2 3 0,-10-4-1 0,-8-2 0 0,-8 1 0 16,-9-2 1-16,-9 3-2 47,-13 1 2-47,-10 0-1 0,-11-1 0 0,-10 4 0 0,-10 0 1 0,-9 2-2 16,-5-2 2 15,-5-1 0-31,-6-8 0 0,-2-3 3 0,1-10 0 0,-1-6-6 0,1-7 4 0,2-9-1 0,1-5-2 0,0-6 1 0,1 0 0 0,0-2 0 0,2-3-1 0,1 3 1 0,-2-2 0 0,0 0 1 0,-3-3-1 0,1-5 0 0,1-2-2 0,0-6 1 0,2-6-8 0,2-3 3 0,1-4 3 0,1-2-1 0,0 0 3 0,1-2 2 15,0-1-2-15,-2 1 0 63,-1 2 2-63,-1 3 0 0,-3-3-1 0,-3 3 0 0,-1 1 0 0,-2-2 1 0,0 2-1 0,0 4 0 31,-2-3-1-31,1 3 0 0,-1-2-10 0,2-1-10 16,0 0 4-16,0 1-1 0,0-2 7 0,2 2 6 0,0 2 4 0,-1 2 2 0,-1 8 2 62,0 2 2-62,-3 6 7 0,-2 4-2 0,-1 1 0 0,0 1-6 0,0 4-1 0,1-4-4 32,2 2 1-17,2-4 0-15,1 0 0 0,0-3 1 0,4-1-2 0,1 2-1 0,-1-2 4 0,1 1-2 0,-5 5 0 0,-1 7 0 0,-6 5 3 0,-2 3-4 0,-6 5 2 0,4-1 13 0,0 5-10 16,1-3 0-16,4 1-3 62,2-1 0-62,2 1-2 0,1-1 2 0,-1 4-2 32,0 1 2-32,-2 4-1 0,-2 0 0 0,-2 3 0 0,-1 3 2 0,-3 1-3 15,1 5 2 1,-1 1 5-16,-2 4 7 0,-3 0 1 0,1 4-6 0,-2 2-7 0,1-1 2 47,-2 5-3-47,3-2 0 0,-4 4 0 0,1 2 2 0,0 1-3 31,-1 1 1-15,1-2 0-16,-3 2 0 0,1 0 1 0,-2 1 4 0,-3 1 3 0,-5 0 3 0,-4 3-3 0,-3 3-3 0,-5 2-1 0,-3-2-1 0,0 2 1 0,-3 1 1 0,-1-2 1 0,1-2-2 0,-5 1 0 0,-2 3-3 0,-4-1-2 62,-4 7 0-62,-5 0 1 0,-3-1 0 0,-6 2 1 16,-3-3 0-16,-5 3-1 0,-2 0 0 31,3-4 1-31,1-1-2 0,2-3 2 0,2-5 1 0,2 0-2 0,1-1 0 0,1-2 0 0,-2 0 0 0,-3 2 0 0,-4-1 1 0,-5 4-2 0,-1 2 2 16,-5-1 0-16,1 3-2 0,4-2 2 0,1-2 1 62,4-2-2-62,6-3 0 0,-2 0 3 0,0 0-5 0,2-2 3 31,-5 2-2-31,-2 0 0 16,-4 0 2-16,-6 6-2 0,-6 6 1 0,-8 1 0 0,-2 5 0 0,0 2 0 0,-2 2 0 0,1 0 0 0,0 1 2 0,2 0-1 0,2-2 0 0,-1-4-1 0,1-1 0 16,1 2 0-16,-1-5 0 0,3 2-2 0,1 0 2 62,3-3-23-62,4-2 9 0,6-1-22 0,7-4-38 0,11 0-22 0,10-2-35 0,12-3-46 31,9 0-80-31,9 0-258 0</inkml:trace>
  <inkml:trace contextRef="#ctx0" brushRef="#br0" timeOffset="63671.5519">20031 10087 488 0,'0'0'0'0,"0"0"117"0,0 0-29 16,0 0-29 0,0 0-6-16,0 0 7 0,0 0-3 0,0 0-6 15,31-70 1 1,-23 70-2-16,-2 9-1 0,0 7 4 0,-1 4-15 15,5 6-7-15,-5 4 1 16,1 2 1-16,-3-2-10 0,1-3-5 16,-3-2-1-16,0-6-6 0,0-1-5 15,-1-5-1-15,0-3-3 0,0-3 0 16,0-2 5-16,-3-4-1 16,1-1-2-16,-3 0 3 0,2-6-4 15,0 1-3-15,0-8 0 0,3 0 1 16,1-4-5-16,8 0 4 0,2 1 0 15,2 3-10-15,0-1 11 0,1 5-2 16,-1 1-3-16,-1 5 5 16,2 3-1-16,-2 0 0 0,1 4 0 15,-2 8 7-15,0 1-2 0,-3-1 2 16,-5 1-2 46,-2-1-2-62,-1-6 2 0,0 2-3 0,1-2-2 32,3-3 0-32,-3-3 5 0,0 0-5 0,0-4 0 0,1-7 11 0,6-2-13 0,2-4 4 0,2-4-3 0,4 3-2 0,2 3 4 0,0 4-2 0,0 3-3 0,2 5 4 0,-4 3 0 0,1 5-7 15,0 5 8-15,-1 6-1 63,-3 0 0-63,2 3 0 0,-3 0 5 0,2-2-5 0,3-2 0 0,-1-7 11 31,5-2-11-31,1-5 0 0,2-1 7 0,0-4-8 0,0-4 2 16,-4-1 3-16,1-1-5 0,-2 1 2 0,-3-1-1 0,1-4 0 0,-4 0 0 0,1 2 1 0,-3-1-2 0,-2-2 1 15,-3 2 0-15,1 2 0 0,-6 0 0 16,-1 3 3 15,-2 1-1-31,-8 3 2 16,-2 2-1-16,-4 2-3 0,-3 0 0 0,-1 0 1 31,3 6-1-31,0 6-3 0,3-1 3 0,5 3 0 0,5 1 1 0,4 2 5 16,0 1-3-16,7 0 4 0,8-2 7 0,1 3 2 0,5-3 1 0,2-1-6 62,1-2-6-62,0-4 1 0,3-1-4 0,-2-5-1 0,1-1-2 0,-3 0-39 31,-1-2-51-31,1 0-42 0,-2-2-83 0,-3-3-210 16</inkml:trace>
  <inkml:trace contextRef="#ctx0" brushRef="#br0" timeOffset="65573.5768">16886 12937 627 0,'0'0'0'0,"0"0"146"15,0 0-52-15,0 0-21 16,0 0-7-16,0 0-12 0,0 0-5 16,0 0-4-16,0 0-12 15,2-68 2-15,1 45-3 0,2-7-9 0,-1-2-6 16,-1-5-7-16,6 1-5 15,-1-3-2-15,-2 0 1 0,0-1-2 16,-3 1-2-16,2 4 0 0,2 9 2 0,3 1-2 16,0 7-2-1,-2 7 1-15,3 3-1 0,3 8-3 0,2 0 2 78,9 6 5-78,7 4 8 0,5 2-2 0,3 1-5 0,-4-4 1 0,-3 1-5 32,-2-2-2-32,-5 1-37 0,-4-5-48 0,-6-1-62 0,-4 3 10 0,-8-5-61 0,-4 4-60 0,-11 1-106 0</inkml:trace>
  <inkml:trace contextRef="#ctx0" brushRef="#br0" timeOffset="66038.1318">17068 12687 866 0,'0'0'0'0,"0"0"63"0,0 0 25 0,0 0 2 0,0 0-32 16,0 0-15-16,0 0-6 0,0 0-11 15,0 0-9-15,234 25-8 0,-209-28-2 16,-5 0-5-16,-5-1-2 0,-7 4 0 16,-4 0 3-16,-3 0-3 0,-1 6 0 15,0 2 4-15,-6 9 1 16,-3 3 11-16,-3 5 7 0,3 1-2 15,-1 2-7-15,5-1-7 0,2 0-2 16,3-2 0-16,0-3-2 0,6-3 1 16,4-3 1-16,1-4-2 62,4-2 1-62,0-3 0 0,3-5 2 0,-2-2 1 0,6-5 1 0,-2-9 0 0,0-6-1 0,-1-3 0 31,-1 0-2-31,-4-2-4 0,-4 0 4 16,-5 0 6-16,-5 1 9 0,0 2 5 0,-8 3-7 0,-4 6-7 0,-4 4-8 0,-1 6-1 0,-2 3-2 0,-1 13 0 16,-2 3-2 31,-1 3-4-47,2 6-9 0,6 0-56 0,3-4-46 46,6 1-27-46,5-5-94 0,1-2-214 0</inkml:trace>
  <inkml:trace contextRef="#ctx0" brushRef="#br0" timeOffset="66670.6631">17754 12756 632 0,'0'0'0'0,"0"0"264"0,0 0-164 16,0 0-15-16,0 0-8 0,0 0-26 0,0 0-14 15,0 0-7-15,0 0-8 0,-73 87-3 0,71-59 2 16,2 0-1 0,2-5-2-16,6-2-6 0,4-4 1 0,2-4 1 15,3-5 0 1,4-5 6-16,2-3 0 0,-1-1 0 15,2-10 4-15,-3-3 2 0,0-5-8 16,-1 1 0-16,-4-3-6 0,-1-1-6 16,-2-3 3-16,-1 1-3 15,-6 1 3-15,-6 1 7 0,-2 4-4 47,-10 4-5-47,-5 3-1 0,-3 7-7 0,-6 4-4 0,-3 6-9 0,0 7-37 31,0 6-58-31,4 3-17 0,4 3-79 0,4-1-206 16</inkml:trace>
  <inkml:trace contextRef="#ctx0" brushRef="#br0" timeOffset="67404.9888">20571 12208 698 0,'0'0'0'16,"0"0"95"-16,0 0 8 0,0 0-21 15,0 0-26-15,0 0-3 0,0 0 11 16,0 0-25-16,0 0-2 0,-37 263-6 16,30-209-3-16,-3 2-7 0,-1-1-2 15,-1-2-6-15,3-3 0 0,3-6-5 16,2-7 2-16,2-5-4 31,2-6 1-31,4-7 4 0,3-4 1 0,4-2-3 0,5-5-2 0,1-5 1 16,1-3 0-16,4-3-1 47,0-8 2-47,1-5 0 0,2-4-4 0,1-5-2 0,-2-3-2 0,-2-2 2 46,-1-1 1-46,-7 5-4 0,-5 1 0 0,-8 6 32 0,-2 4 3 0,-10 4-3 0,-5 7-10 0,-6 4-7 0,-2 5-6 0,-5 11-3 0,-6 9-8 16,-1 1 4-16,3 4 0 63,3 0-3-63,5-2 2 0,11-5-2 0,6-4-28 0,6-3-27 31,3-3-33-31,9-4-31 0,3 1-7 0,6-4-42 0,4-3-36 15,4-3-12-15,2 0-47 0</inkml:trace>
  <inkml:trace contextRef="#ctx0" brushRef="#br0" timeOffset="67748.2692">21031 12685 904 0,'0'0'0'0,"0"0"168"0,0 0-64 0,0 0-41 0,0 0-9 15,0 0-8-15,0 0-5 0,0 0-8 16,0 0-11-16,-116 55-2 0,102-33 0 15,-2 1-7-15,5 2-2 0,1-1-8 16,3 0 2-16,5-1-4 0,2-2-2 16,0-7 2-16,6 1 1 0,6-9-3 15,0-2 2-15,4-4 3 16,-2 0-6-16,2-4 4 0,-3-4 2 16,-2-2-5-16,0 2 1 0,-2 0 0 15,-2 5 0-15,3 3-4 0,-3 0-11 16,-2 3-18-16,1 5-6 0,-1-1-29 15,1 0-35-15,0 0-2 16,3-4-37 15,0-3-90-31,3-1-87 0</inkml:trace>
  <inkml:trace contextRef="#ctx0" brushRef="#br0" timeOffset="67986.5889">21181 12731 885 0,'0'0'0'15,"0"0"119"-15,0 0-6 0,0 0-16 16,0 0-25-16,0 0-12 0,0 0-6 16,0 0-9-16,0 0-10 0,62 190-6 15,-62-167 6-15,0-2-4 16,-4-6 0-16,-1-5-5 0,2-3-12 16,0-4-8-16,0-3 2 0,0-3 0 15,1-7-6-15,2-7-4 0,5-5-8 16,3-4-2-16,6-2 10 0,3-1-1 15,4 0-2-15,3 3 7 32,1 1-3-32,-4 6-7 0,2 5-36 0,-4 5-23 0,-5 5-39 0,1 2-14 15,-4 2-54 17,1 0-122-32,-5 0-98 0</inkml:trace>
  <inkml:trace contextRef="#ctx0" brushRef="#br0" timeOffset="69254.4067">17124 13446 530 0,'0'0'0'0,"0"0"186"0,0 0-71 0,0 0-14 0,0 0-18 0,0 0-26 15,0 0-23-15,0 0-6 16,0 0 15-16,42 2 1 0,-15 23 3 16,4 4-3-16,6 9-4 0,4-1-4 15,1 1 8-15,-3-1-7 16,-2-4 7-16,-4-3-4 0,-4-1-11 16,-2-2-6-16,-2-3-9 0,0-4-4 15,-2-1-5-15,0-1-2 16,-3-5-1-16,0-1-2 15,-1 0 0-15,-2-1 2 0,-3-1-3 0,-4 2-15 0,-2-1-1 16,-2-1-16-16,-2 2-11 16,-2-3-10-16,-2-2-35 0,0-4-12 62,-2-3-58-62,0 0-72 0,0-10-79 0,-2-1-161 0</inkml:trace>
  <inkml:trace contextRef="#ctx0" brushRef="#br0" timeOffset="70796.5448">17895 14146 588 0,'0'0'0'0,"0"0"86"0,0 0-12 0,0 0 39 16,0 0-41-16,0 0-26 15,0 0-12-15,0 0 5 0,0 0 11 16,24 3 9-16,-19 14-18 16,-3 2-7-16,0-1 2 0,-1 3-9 0,-1-2-5 15,0-2-9 1,2 0-7-16,-2-3 0 0,0-2-5 0,-4-1 5 15,0-3-3-15,-1 1-1 16,0-1 2-16,0-2 0 0,0-4-4 16,3 3 0-16,1-5 7 0,-2 0-4 15,3-5 0-15,-1-2-3 16,1-5 0-16,4-1-5 0,3 0 4 16,5-3-2-16,3 1 4 0,1 0 0 15,-1 0-2-15,1 7 2 0,-2 2 2 16,-1 4-3-16,-3 2 0 0,-3 2 6 15,-1 5-2-15,0 0 5 16,-1 7-3-16,-3-3-4 47,-2 1 3-31,0 1-1-16,0-2-4 0,-1 1 0 0,-1-4 6 0,-2-2-7 0,1-1 2 0,2 3 3 0,-2-6-6 0,2 0 4 0,1-1 3 0,-3-1-5 15,3-3 0 1,0-7 5-16,5-3-6 0,7-2-3 0,1-4 4 0,4-1 0 15,2-2 0-15,-1 3-1 63,-1 2-1-63,2 2 4 31,-2 5 0-31,-2 3-1 0,2 4 4 0,-7 3-3 0,-3 0-2 16,2 10 0-16,-2 1 6 0,-2 1-3 0,1 3 4 0,-4-3-4 0,2-4-2 0,2 4 4 0,-2-3-3 0,1 0-1 0,3-3 2 0,0-1-1 0,2-5 0 0,1 0 1 15,2-4 2-15,3-2-3 0,1-6 0 47,1-1-1-47,3 0-1 32,1-1 0-17,0-4 3-15,3 0-4 0,-2 0 2 0,0 1-2 0,-4 5 0 0,-5 3 2 16,-6 6 1-16,-4 0-2 0,-2 3 0 0,-1 0 8 0,-1 0-5 0,0 0 5 0,0 2-2 0,-1 1 1 0,-2 3-1 0,-1-2-4 0,0 5-4 15,-3-1 4-15,-2 4 1 32,2 0-5-32,-2 4 3 0,-1 4-2 0,2-1 0 0,1 5 1 0,1-2 0 47,3-2 2-47,3-1-1 0,0-6-1 0,1-3 0 0,3-4-1 0,2-4 1 0,3-1 0 0,1-1 0 0,1-3 7 15,0-4-4-15,3-2-1 0,-2-4 1 16,2 3-3 31,-1-4 0-47,0 2 4 0,-1 2-7 15,1 4 5-15,-2 1-4 0,-2 4-1 0,-1 1 6 0,0 0-1 32,-1 2 0-32,0 4-1 0,3 0 0 0,0-1-1 0,-1 2 0 0,1-2 2 0,1-2-2 0,0-2 0 0,0-1 2 0,1 0-3 0,-2 0 2 15,1-4 0 48,1 2-3-63,-1-4 0 0,-1 0 0 0,1 1-2 31,1-1-1-31,-2 0-17 0,1 1-17 0,0 0 12 16,-2 1 8-16,-3-1-3 0,0 3 3 0,-4-3 6 0,-1 4 10 0,2 1 4 62,-3 0 1-62,0 0 1 0,0 0 5 0,0 0-2 0,0 0 0 0,0 4 12 0,0-1-5 0,0 0-8 0,1 4-1 31,1-4 0-31,0 2-1 16,-2-2 1-16,0-2-2 0,2 3-4 0,-2-2 4 0,0-2 0 0,1 3-3 0,-1 0 2 0,0-1 3 0,0 1-4 0,0 1 0 0,0-1 0 0,0-3-15 0,0 1 5 0,0-1-3 0,0 0-19 0,0 0-2 16,0 0-26-16,1-1-42 15,-1-6-16-15,0 0-20 0,0-5-91 47,0-4-39-47</inkml:trace>
  <inkml:trace contextRef="#ctx0" brushRef="#br0" timeOffset="70943.7194">18920 13971 998 0,'0'0'0'0,"0"0"69"0,0 0-6 0,0 0 1 0,0 0-23 0,0 0-32 0,0 0-7 0,0 0-3 16,0 0 2-16,1 38-1 15,2-31-46-15,3 5-60 16,-3-3-47-16,2-1-132 0,-1-1-136 0</inkml:trace>
  <inkml:trace contextRef="#ctx0" brushRef="#br0" timeOffset="71382.1469">19300 13635 718 0,'0'0'0'0,"0"0"182"16,0 0-103-16,0 0 42 0,0 0-54 16,0 0-31-16,0 0-1 0,0 0 20 15,0 0-11-15,18 169-1 16,-9-115 5-16,-3 2-13 0,0-2-1 0,1-3-7 15,-3-1-8-15,0-4-8 16,-3-3-7-16,3-4-1 0,-2-3-2 16,-1-5 1 15,0-4-1-31,0-4-2 0,0-9-60 0,0-1-43 0,-1-5-77 0,0 1-66 0,1-3-114 0</inkml:trace>
  <inkml:trace contextRef="#ctx0" brushRef="#br0" timeOffset="87665.9375">9664 9216 628 0,'0'0'0'0,"0"0"159"0,0 0-73 0,0 0-6 0,0 0-32 0,0 0-14 15,0 0-4 1,0 0 1-16,-19-1 8 0,17 1 12 0,1 0-7 15,-1 0-5-15,-3 1-2 16,1 1 2-16,-1 2-3 0,-1 0-6 16,0 2-6-16,-1-1-7 0,-2-1 2 15,-3 4-4-15,2 0-3 16,-2 3-2-16,-2 2 3 0,-6 1 2 16,-1 6-1-16,-3 2-2 0,-5 0 4 15,-2 1 2 1,-3 2 4-16,-3 0-3 0,-2 4-3 31,-3-2 1-15,-5 4-1-16,-5 1-2 0,-6 4-5 0,-4 2-5 0,-1 1-2 0,1 0 4 0,1-4-2 0,9-4-3 0,7-4 6 15,7-5-3-15,8-5-5 0,3-3 2 16,7-6 3 31,4 1-3-47,3-4 4 0,6-2-2 0,3-2-1 0,2-1 3 0,2 0-3 0,0 0-4 0,0 1 3 0,1-1-3 0,3 0 0 31,1-1 4-31,-3-6-2 0,2 7-11 0,1-2-2 0,-4 2-6 0,1-1-16 16,5 1 1-16,-3 0-25 0,3 0-45 0,1 0-21 15,1 0-88 32,-2 0-173-47</inkml:trace>
  <inkml:trace contextRef="#ctx0" brushRef="#br0" timeOffset="88633.1209">9310 9018 654 0,'0'0'0'16,"0"0"94"-16,0 0 18 0,0 0-21 0,0 0-18 15,0 0 17 1,0 0-19-16,0 0-17 0,0 0-7 15,-596 233-8-15,531-184-10 0,3 4-12 16,0 3-9-16,2 3-7 16,0 5 1-16,4 3 0 47,8-1-3-47,8 6 1 31,10-2 0-31,13 1 0 0,11-3-5 15,7-4 4-15,14-5-2 0,12-6 1 0,7-5 4 0,10-9 3 0,12-7-2 0,9-10 3 0,9-9-1 0,9-9-2 0,8-5 7 0,8-11-3 0,1-11-2 0,4-3 2 16,1-5-5-16,-4-5-1 0,1-3 2 47,-4-8-1-47,0-6-3 0,-3-3 2 0,-6 0 3 16,-2-3-3 15,-6 1 1-31,-9 1-2 0,-5 0 0 0,-12 0 0 0,-10 3 6 0,-11 3-6 0,-13 0 0 0,-17-1 6 0,-6 2 0 0,-19-4 10 0,-7 3 4 0,-11 3 12 15,-9 10 3 1,-9 7-17-16,-11 17-10 47,-11 12 0-47,-11 11-8 0,-11 17 0 0,-6 17-51 0,-6 9-62 0,5 8-59 0,13 6-35 0,14-1-103 0,21-3-278 31</inkml:trace>
  <inkml:trace contextRef="#ctx0" brushRef="#br0" timeOffset="89859.5071">8258 10253 391 0,'0'0'0'0,"0"0"101"0,0 0 2 0,0 0 7 16,0 0-27-16,0 0-12 15,0 0 3-15,0 0-22 16,0 0-6-16,-10-21-6 0,5 20-4 16,1-2-7-16,-3 3-3 0,3 0-7 15,-2 0-4-15,1 0 8 16,0 0-1-16,-1 0-6 0,1 0-3 15,-1 4-2-15,0-2-4 0,0 1-1 16,-1-2 1-16,1 1-1 0,0 1-3 16,-1 0 4-16,-1 2-1 0,-2 1 3 15,0 1 7-15,-1 5 1 16,-4-1-4-16,-1 1-4 0,-4 4-3 16,-3 0-2-1,-2 2 2-15,-4 2-1 0,-4 1 3 0,-4 4 5 0,-4 3-2 16,-6 3 1-16,-4 2 0 0,-5 5-6 62,-4-1 1-62,-5 7 3 0,-3 1-4 0,-5 2 0 0,-2 4 1 32,-1 2-2-32,-3 1-3 0,-3 4 2 0,-1 2-4 0,1 1 0 0,-4-1 0 0,-1 0 2 0,-1-1-2 0,2-1 0 0,3-4 2 0,7-3-2 0,5-2 0 15,9-8 1-15,7-6-1 16,8-6 0 31,7-6 1-47,12-6-1 0,7-8 3 0,8-3-4 0,7-5 2 0,6-1-2 31,0 0-36-31,9-6-21 0,3 1-9 0,2 0-1 0,4-1-44 16,0 5-48-16,-1 1-69 0,-6 0-189 0</inkml:trace>
  <inkml:trace contextRef="#ctx0" brushRef="#br0" timeOffset="90806.3508">5688 12335 483 0,'0'0'0'0,"0"0"90"0,0 0 11 16,0 0-27-16,0 0-18 15,0 0 3-15,0 0 0 0,0 0-13 16,-156 6-10-16,132 17-11 0,-5 3-8 16,3 6 8-16,-6 2 2 15,5-1-2-15,3 6-5 0,3-1-5 0,4 1-1 16,5 2-4-16,4-3 1 16,5-2 1-16,3-7 1 0,7-1 5 0,4-8-5 15,1-6-10 1,6-7 11-1,-2-6-6-15,5-4 1 0,3-9 4 0,2-12 2 32,4-11 2-32,2-10-3 0,4-8-7 0,0-5-3 0,3-6-1 0,-2-2-4 0,-3-4 2 15,-6-3 4-15,1 0-6 16,-8-2 2-16,-5-2 2 0,-5 2-2 47,-6 0-2-47,-2 5-3 0,-2 8-3 0,-1 9-5 0,0 9 11 0,0 10 0 0,-7 11-1 0,2 11 4 31,-4 8-4-31,-3 4-3 0,-1 12 7 16,-6 12 2-16,2 13-4 0,-4 13 0 0,1 12 3 0,4 10-3 0,1 8 0 15,10 9 0-15,4-1 0 16,1-2 0-16,8-9 1 47,5-4-1-47,2-10 4 0,1-7-2 0,1-11-2 0,2-5 0 0,-1-9 4 31,3-3-4-31,3-6-58 0,1-5-50 0,6-2-111 0,0-9-51 0,1-4-240 0</inkml:trace>
  <inkml:trace contextRef="#ctx0" brushRef="#br0" timeOffset="91154.1732">6382 12321 870 0,'0'0'0'0,"0"0"154"16,0 0-57-16,0 0-15 0,0 0-26 16,0 0-9-16,0 0-4 0,0 0-20 15,0 0-10-15,-248 119 0 0,229-88 0 16,4 1 1-16,8 0-4 0,4 2-1 16,3 0-3-16,10 0 2 0,8-2 3 15,4-3 0-15,4-2-2 16,6-6-3-16,1-3-3 0,1-4-1 15,1-5 0-15,-1-2-1 16,-1-4-2-16,-2-3-11 16,-2 0-18-16,-2 0-42 0,-1-6-8 0,-2 0-13 47,-3-1-47-47,-3-5-37 0,-2 2-49 0,-5-3-258 0</inkml:trace>
  <inkml:trace contextRef="#ctx0" brushRef="#br0" timeOffset="91272.8154">6376 12496 950 0,'0'0'0'0,"0"0"124"0,0 0-63 0,0 0-35 0,0 0-14 0,0 0-8 16,0 0-3-16,0 0-2 0,0 0-18 16,-191 259-43-16,195-240-56 15,7-6-18-15,6-7-67 0,0-6-134 16</inkml:trace>
  <inkml:trace contextRef="#ctx0" brushRef="#br0" timeOffset="91582.6108">6663 12422 803 0,'0'0'0'0,"0"0"41"0,0 0 7 0,0 0 23 0,0 0 12 0,0 0-23 0,0 0-1 15,0 0 4-15,0 0-17 16,105 386-13-16,-91-359-1 0,0-9-5 16,-1-7-6-16,-1-7 0 0,1-6 2 15,4-9-4-15,-1-10-2 0,3-9-3 16,0-8-8-16,0-8-4 0,1-2 1 16,2-2-2-16,0 5-2 15,0 1-3-15,-3 7-33 0,-4 5-65 16,-5 7-59-16,-8 8-91 62,-5 5-236-62</inkml:trace>
  <inkml:trace contextRef="#ctx0" brushRef="#br0" timeOffset="92199.8176">5711 11549 849 0,'0'0'0'0,"0"0"123"16,0 0-24-16,0 0-26 0,0 0-35 15,0 0-1-15,0 0 0 16,0 0-6-16,0 0-13 0,-349 218-5 15,306-145-3-15,3 9-6 0,0 8-1 16,5 6 1-16,4 8-2 0,7-2-1 16,10 5 2-16,6 0-2 0,8-2-2 31,12-1 2-31,14-7-1 0,6-6 0 0,11-7 2 0,11-7-1 16,9-8 0-16,6-6 4 0,10-9-1 15,2-7-1-15,7-7 3 0,4-8-1 47,2-11 0-31,7-8 0-16,0-10-4 0,2-3-2 31,1-10 2-31,-3-4 3 0,-1-6-5 0,-4-3 2 0,-5-5 3 0,-4-3 0 0,-7-6 30 0,-2-3 4 0,-6-6-14 0,-3-3-15 0,-2-4-5 0,-5-8-4 0,-5-2 0 16,-6-9 8 46,-5-2-8-62,-8-6 0 0,-5 2 4 0,-9-2 6 0,-8 1 10 0,-8 1-4 31,-8 1-1-31,-13 0-2 0,-10-2-7 0,-12 2-4 0,-8 3 2 0,-12 3-4 0,-8 4 0 0,-10 5-1 0,-4 5 0 0,-4 8-3 0,-4 12 5 0,-4 8-2 16,-9 13-5-16,-4 9 7 0,-4 7-2 16,-2 11-43-16,4 11-5 0,-1 9-9 46,1 11-47-46,5 6-45 0,3 6-84 0,8 5-128 0,6 3-161 0</inkml:trace>
  <inkml:trace contextRef="#ctx0" brushRef="#br0" timeOffset="93522.5172">5753 13478 833 0,'0'0'0'0,"0"0"37"16,0 0 20-16,0 0 34 0,0 0 20 16,0 0-33-16,0 0-19 0,0 0-9 0,-37 278-3 15,31-211-4-15,0 4 7 16,2-1-4-16,-2 0-14 0,1-2-11 16,-4-1-4-16,2-2-7 15,-1-2-8 1,-3-1 2-16,0-3-3 15,-1-3 0-15,0-2 2 0,3-2-2 0,-1-5-2 0,4-2-2 0,-3-8-13 16,2-5-6-16,2-5 7 63,-2-6 1-63,3-2-11 0,-1-5-5 0,1-3-12 0,0-4-29 31,0-1-6-31,1-3-22 0,1 2-32 0,2-1-7 0,-1-3-73 0,1 1-235 0</inkml:trace>
  <inkml:trace contextRef="#ctx0" brushRef="#br0" timeOffset="93974.0847">5344 16104 23 0,'0'0'0'0</inkml:trace>
  <inkml:trace contextRef="#ctx0" brushRef="#br0" timeOffset="94604.8433">5171 15499 467 0,'0'0'0'16,"0"0"99"-16,0 0 25 15,0 0-39-15,0 0-17 0,0 0 14 16,0 0-7-16,0 0-5 0,0 0 15 15,9-98-15-15,-12 99-16 0,-4 8-1 16,0 9-27-16,-3 11-12 0,-5 4 5 0,-2 12 0 16,-3 5-6-16,-4 4-10 0,-1 4 1 15,0 3-3-15,0-1-1 16,4 0 0-16,4-5 3 16,3-4-4-16,5-7 2 0,6-6-3 15,3-5 0-15,1-4 2 0,7-2 0 47,7-2-5-47,2-4 6 0,3-6-2 0,6-2-1 47,4-1 4-47,3-5 3 0,1 0-3 0,0-3-1 0,0-4 1 0,-5 0-3 0,5-8 2 0,-3-3 6 0,0-1-4 0,-6-2 2 0,0-2-3 0,-4 0-4 0,-3 1-28 16,-3 1-6 46,-6 2-19-62,-5-1-6 31,-3 3-30-31,-1-3-68 0,-5-3-38 0,-6-3-160 0</inkml:trace>
  <inkml:trace contextRef="#ctx0" brushRef="#br0" timeOffset="94698.3583">4986 15908 942 0,'0'0'0'0,"0"0"58"15,0 0 4-15,0 0 13 0,0 0-22 16,0 0-37-16,0 0-8 0,0 0-5 15,0 0-2-15,332-62-2 16,-286 53-71-16,0 1-71 0,-3-7-36 16,-2-3-115-16</inkml:trace>
  <inkml:trace contextRef="#ctx0" brushRef="#br0" timeOffset="95039.4275">5761 15391 929 0,'0'0'0'0,"0"0"52"0,0 0 72 0,0 0-56 0,0 0-19 0,0 0-1 0,0 0-7 0,0 0 1 0,0 0-12 0,-119 318-12 0,106-265-3 16,-3-3 0-16,5-2-1 0,5-4-10 15,1-6-1-15,5-5 0 0,5-4-2 16,4-4 0-1,6-4 0-15,2-3 0 0,6-2-2 0,-2-6 2 16,5-4 3 0,0-4-5-16,0-2 2 0,3-2 2 0,-4-4-4 47,-1-2-14-32,-3-1-6-15,-2 0-32 0,-3-3 0 31,-3-1-4-31,-2-1-32 0,-4-5-29 0,-5 2-57 0,-2-1-119 0,-4-2-147 0</inkml:trace>
  <inkml:trace contextRef="#ctx0" brushRef="#br0" timeOffset="95183.4612">5577 15830 1140 0,'0'0'0'0,"0"0"24"16,0 0-29-16,0 0 10 0,0 0 86 16,0 0-20-16,0 0-39 0,0 0-20 15,0 0-6-15,249 6-2 0,-207-6-8 16,-4 0-68-16,-3 0-18 15,-1 1-47-15,-2 0-89 0,-6-1-43 16,-5-2-163-16</inkml:trace>
  <inkml:trace contextRef="#ctx0" brushRef="#br0" timeOffset="95384.939">6122 15749 999 0,'0'0'0'0,"0"0"-14"0,0 0 54 0,0 0 35 0,0 0-25 0,0 0-14 0,0 0 6 16,0 0-16-16,0 0-4 0,154 255-13 16,-133-233-3-16,-3-2-3 0,1-4-4 0,-2-3-14 15,0-5-43-15,-3-1-73 16,-1-6-16-16,0 0 10 0,-5-1-63 16,2-1-2-16,-2-7-39 15</inkml:trace>
  <inkml:trace contextRef="#ctx0" brushRef="#br0" timeOffset="95543.7685">6481 15940 1037 0,'0'0'0'0,"0"0"82"0,0 0 24 0,0 0-29 0,0 0-13 0,0 0-12 0,0 0-22 0,0 0-16 0,0 0-12 0,-162 339 2 0,140-301-8 15,3-3-52 1,2-4-34-16,3-8-47 0,2-6-80 0,2-4 18 15,1-5-121-15</inkml:trace>
  <inkml:trace contextRef="#ctx0" brushRef="#br0" timeOffset="96382.6637">4911 15099 819 0,'0'0'0'0,"0"0"35"16,0 0 48-16,0 0 15 0,0 0-27 16,0 0-24-16,0 0-2 15,0 0 16-15,0 0-9 0,-265 342-8 16,238-254-10-16,7 12-14 0,2 8-3 16,5 9-9-16,1 0-3 46,5 2-3-46,7-3-3 0,6 1 2 0,11-3 3 0,11-4-4 32,3-3 0-32,8-6 4 0,5-2-2 0,7-9 5 0,6-5-2 0,7-10-2 0,6-12 1 0,7-9-3 0,6-8-2 0,7-9 2 15,7-8 4 48,2-10-5-63,4-9 0 0,1-2 6 0,1-8-7 31,-2-5 2-31,-2-6 3 0,-4-10-3 0,-6-3 11 0,-1-4 12 0,-7-5-1 0,1-4-6 0,-1-4-5 0,-3 0-3 0,1-7-2 0,-4-2-4 0,-3-5-1 0,-5-10 2 16,-7-6-1-16,-9-5-3 0,-9-1 0 0,-8-2 6 62,-9-2-5-62,-6-6 8 0,-10-3 0 0,-8 0 2 0,-3-5 7 0,-1 3-1 31,-10-1-5-31,-5 1 0 0,-9 2-7 0,-9 1-3 32,-8 2 2-32,-11 2-4 0,-6 6 0 0,-10 7 0 47,-11 4 4-47,-11 8-7 0,-9 4 3 0,-9 1-1 0,-5 10-14 0,-4 9 10 31,-5 10-4-31,-1 15-10 15,-1 11-5-15,2 11-15 0,3 17-19 0,5 10-11 16,11 13-26-16,9 8-92 0,5 12-60 0,8 8-125 47</inkml:trace>
  <inkml:trace contextRef="#ctx0" brushRef="#br0" timeOffset="97436.8624">9756 9999 527 0,'0'0'0'0,"-2"-4"92"0,2 3 15 16,0 0-43-16,0-1-20 0,0-1 4 0,-1 3-8 15,1 0 2-15,0 0 7 16,0 5-15-16,0-3-20 0,4 9 31 16,3-4 4-16,1 6-10 0,4 5-4 15,0-1-11-15,4 3-2 0,-2 0 1 16,5 3-4-16,-2 2-1 0,4 0-1 16,3 2-2-16,3-2-3 15,-1 3-1-15,5-1 0 31,-3 3-2-31,4 0-4 0,-2 4-3 32,0 0 2-17,1 7-2-15,-1 2 6 0,-1 3-2 0,3-3 3 0,2 6 6 0,3-2 4 0,3 1-1 0,-3 2-1 0,4-1-5 0,-2 0 3 0,3-1-6 16,-2-2-3 0,-1 0 2-16,-4-3 7 0,-2 0-5 46,-3-3 3-46,-2-2-1 0,-2 0-1 0,-4 0 1 0,-1-3 2 0,0-3-3 0,-4-2-3 32,0-5 4-32,-1 0-4 0,-3-4-2 0,-3-6 9 0,-4-3-6 15,1-4-5-15,-2-5 2 16,-4-1-4-16,1 0-1 47,-2-2 7-47,0 0 1 0,0-5 1 0,-1-3-2 0,0-2-8 0,-3 0 0 0,1 0-65 0,2 0-7 0,-2 2-110 31,3 1-116-31,0 4-285 16</inkml:trace>
  <inkml:trace contextRef="#ctx0" brushRef="#br0" timeOffset="100369.9543">11067 11418 718 0,'0'0'0'15,"0"0"152"-15,0 0-61 16,0 0-20-16,0 0-1 0,0 0-18 0,0 0-13 0,0 0-4 16,-62-25-9-16,56 24-5 15,-3-1 5-15,-1 2 0 16,-2 0-1-16,0 3 5 0,-4 1-4 16,0 4-4-16,-1 2-2 0,-2 1 6 15,-1 6-4-15,-2 4 0 16,0 4-1-16,4 7-9 0,-3 5-5 0,1 8 3 15,2 7-5 1,-2 7-4-16,3 1 4 0,3 6-2 0,2-3 0 47,3 3 1-47,6-2 0 0,0-1-2 0,3-1 6 31,5-6 0-31,5-2 1 16,7-6 8-16,6-3 4 0,7-3-1 0,9-9 2 0,7-5-5 0,6-5-11 0,9-11 1 0,5-3-1 0,5-9 5 0,1-8-2 0,4-6-5 15,-6-10 2-15,-3-2 3 16,-2-7-4 15,-7-6-1-31,-3-6 5 16,-4-6 0-16,-3-5 1 0,-2-9 1 0,-4 2-7 31,-2-3-3-31,-6-1 3 0,-6 2-2 0,-7 1-1 0,-5 0 1 0,-11 3-1 0,-7 3 3 0,-17 0 1 0,-14 3-3 0,-11 5-4 16,-10 11 3-16,-10 7 1 15,-9 14-2-15,-9 18 0 0,-9 12 0 47,-10 22-31-47,-6 17-13 0,-1 11-46 0,8 9-84 0,20-1-8 32,24-9-90-32,22-12-213 0</inkml:trace>
  <inkml:trace contextRef="#ctx0" brushRef="#br0" timeOffset="101158.8901">15890 9458 372 0,'0'0'0'0,"0"0"321"0,0 0-186 15,0 0-7-15,0 0-31 0,0 0-11 16,0 0-4-16,0 0-27 0,0 0-18 15,-92-86-3-15,50 107-4 0,-8 10-5 16,-5 8 4-16,-5 10 1 16,1 8-1-16,2 11-5 0,9 5-7 0,7 3-6 15,11 4 2-15,12-4-2 16,10-5-1-16,8-4-2 0,11-10 5 16,11-6 2 15,7-13 7-31,6-7-1 0,10-12-8 0,7-9 3 0,8-10 10 0,5-14-8 0,5-13-5 15,2-11 3-15,-2-12-1 16,-4-7 4-16,-5-10 2 47,-5 3 1-47,-6 1 4 0,-11 0 4 0,-14 9-6 0,-11 8 0 0,-13 6 2 0,-9 7-8 0,-14 6-12 31,-11 6-1-31,-6 11-10 0,-10 10-43 0,-3 10-11 0,-9 18-28 16,-7 12-76-1,-3 13-19-15,0 4-70 0,-4 6-227 0</inkml:trace>
  <inkml:trace contextRef="#ctx0" brushRef="#br0" timeOffset="102173.5065">11745 11665 372 0,'0'0'0'0,"0"0"82"0,0 0 12 16,0 0 15-16,0 0-37 0,0 0-30 15,0 0 12-15,0 0 17 0,0 0-11 16,13-28 3-16,8 12-5 16,5-4-5-16,7-5 2 0,7-4-6 0,4-4-3 15,7-6 2-15,4-3-7 0,3-2-3 0,8-2-3 16,0-4-3 0,3 2-4-16,1-3 1 15,1 1 5-15,1-1-13 0,-2-2-2 16,4 0-6-16,-1-2-6 0,3-1-3 15,-1 2 2-15,1 0-3 32,1-1-4-32,1 1 2 15,4-1 4 17,0 1-3-32,1 3 4 0,-3 2-1 0,-2 3 0 0,-1 4 4 0,-3 1 0 15,-1 1-4-15,-3 3 0 0,-5 3-4 0,-2 3-2 0,-1 3 2 0,-2-1 3 0,-4 6-5 0,0-2 2 0,1 1 2 63,0 3-3-63,1-1 0 0,-1 2 7 0,1 1-8 0,0 4 2 15,1 1 4 17,3 3-5-32,-4 1 0 0,3 0 3 0,0 1-3 0,-2-2 0 0,-2 4 2 0,-1-3-2 0,0 5 0 0,-2-2 7 0,-3 2-4 0,-2 2 6 0,-5-1 0 0,-2 0 0 15,1 4 2-15,1 0-4 47,-2 0-1-31,-2 0 1-16,2 0-4 0,-5 4-4 31,-2 2 2-31,-2-5 9 0,-2 2-6 0,-6-1 9 0,-4-1-1 16,-7 1-3-16,0-1 1 0,-6-1-4 0,-3 0-4 0,-3 2 4 0,-1-1-5 0,-1-1-1 0,0 2 0 0,0-2-104 0,-1 0-56 0,-6 3-39 0,-3 2-125 15,-4 1-303-15</inkml:trace>
  <inkml:trace contextRef="#ctx0" brushRef="#br0" timeOffset="105429.4127">12558 11723 490 0,'0'0'0'0,"0"0"181"16,0 0-81-16,0 0-25 0,0 0-8 0,0 0-6 15,0 0-11-15,0 0-26 0,-13-3-9 16,13 6 6-16,1 5 20 16,4 0 8-16,-1 1-9 0,-3 2-13 0,3 2-9 15,2 4-4 1,-3 0-1-16,1 1-3 0,1 4 2 0,0 5 2 15,-3 0 2-15,2 6-4 16,-4-1-3-16,0-3-3 0,1-2 1 16,0-7 3-1,-1-3-3 1,0-3-3-16,0-3-2 16,0-3 0-16,0 2 0 0,0-3 1 0,0-1-2 0,-1 0 0 0,1-3 2 0,-1 0 0 15,1-3-2-15,-3 0 6 0,2 0 1 16,-1-11-4-16,2-3-4 0,0-8 0 15,1-2 0 17,5-6 0-32,4 1 0 0,3-2 0 0,3-1-4 0,3 0 4 31,-1 3 0-31,4 3 0 0,-3 6 16 0,-6 8-14 0,0 5 1 0,-1 6-4 0,-3 1-1 16,0 6 4-16,0 8 0 62,0 0-3-62,-3 3 2 0,0 2 3 0,-1 0-5 0,-2 1 2 0,1-1 1 31,-1 1-2-31,-1 2 0 0,-2-1 2 0,0-2-3 0,0-2 2 0,-3-3 1 16,0-4-3-16,1-1 2 0,1-4 1 0,0-4-3 0,0-2 2 0,0-11 1 0,1-3-14 0,0-7 11 0,6-3-1 16,5-4 1-16,6-4 1 62,1-2 0-62,5-1 0 0,3-2 0 0,-1 3 12 31,-1 5-6-31,1 4 0 0,-2 6 0 0,-4 6 0 0,-3 7 3 0,-2 6-9 0,-4 1 0 0,-1 8 0 0,-1 7 1 0,-1 3-1 0,-2 4 0 0,-1 0 6 0,-2 5-6 0,0 1 0 78,1 1 11-78,1 0-8 0,2-1 6 0,-2 0 1 0,-2-5-4 0,3 0 1 32,0-7-5-32,1 0-4 0,3-2 4 0,-2-4 0 0,1-3-2 0,0-6 0 0,-2-1 5 0,2 0-4 0,2-5 4 0,2-8-2 0,0-2-3 15,0-1 0-15,2-3 4 0,-3-1-4 0,-2 2 0 0,2-1 2 63,-1 1-3-63,-2 1 2 0,-3 3 0 0,0 2-2 0,-3 3 2 0,-2 4 4 31,1 1-6-31,-1 2 2 0,0 2 9 0,-2 0-5 0,-1 5-1 0,-2 1-3 16,2 3-2-16,2 3 2 0,0 5-1 0,0 1 0 0,1 5 0 15,0 0 1-15,0-1-2 0,5 0 2 0,3-2-1 63,2 1 0-63,0-4 0 0,3-5 11 0,-1 0-7 0,0-6 0 31,3-1 0-31,-2-5 1 0,2-1 6 0,-2-9 3 0,0-3 11 16,1-4-2-16,2-2-5 0,-4-1-5 0,-1-1-2 0,-3-4-7 0,-1 1 0 62,-3 1 6-62,-4-2-2 0,0 2-2 0,-3 2 1 0,-6 3-5 0,-4 3-2 0,-3 4 0 0,-7 4 4 47,-4 4-4-47,2 3-7 0,-2 10-6 0,-2 7-18 0,2 5-8 0,3 2-18 0,5 1-48 0,5 3-6 0,5-3-57 0,6 0-152 0,-2-5-105 0</inkml:trace>
  <inkml:trace contextRef="#ctx0" brushRef="#br0" timeOffset="106186.6233">13676 11715 523 0,'0'0'0'0,"0"0"161"0,0 0-65 0,0 0-20 0,0 0-1 16,0 0-16-16,0 0 1 15,0 0-8-15,-13-19-16 0,13 20-5 16,0 8 5-16,0 3 6 16,0 4-20-16,0 0-8 0,2 5-1 0,0 2 2 15,1 5 6-15,-1-2-3 0,1 2-7 16,2-5-3-16,1 0-1 16,3-4-1-16,0-1-2 0,0-5 3 0,1-2-2 31,1-3 2-31,0-2 3 0,1-2-2 0,1-4-4 31,0 0 3-31,0 0-1 0,0-7-4 0,1-3 3 0,-3 2-3 0,-1 0-3 16,-4 0 2-16,0 1 3 15,-3 1-5-15,1 0-9 0,1 0-15 47,-5-1-27-47,0-5-28 0,0 4-47 31,0-4-85-31,0-3-35 0,-5-1-153 0</inkml:trace>
  <inkml:trace contextRef="#ctx0" brushRef="#br0" timeOffset="106624.4327">13853 11742 659 0,'0'0'0'0,"0"0"139"15,0 0-45-15,0 0 8 0,0 0-17 16,0 0-16-16,0 0-11 0,0 0-20 16,0 0-15-16,54 3 3 0,-47 16-3 15,-1 0 3-15,-1 3 3 16,0-1-3-16,0-1-6 0,2 0-8 15,-2-2-2-15,0-2-6 0,1-4-2 16,-1-2-1-16,1-4 1 0,-3-2-2 16,2-4 0-16,0 0 4 0,1 0-2 0,-1-1 1 15,2-2 0-15,-2-1-3 16,-1-4 0-16,1 6 4 0,-3-4-3 16,0 1 1-16,1-1 0 15,1 2 3-15,-2-2 1 0,1 2-2 16,-1 1-2-16,0 1 3 0,2 0-3 15,-4 1-4-15,1-1 4 16,-1 1 0-16,1 1-1 0,-1 0 3 16,0 0 1-16,0 0 3 0,0 0 6 15,0 0-4-15,0 0-4 0,0-1-3 16,0 0 0-16,0 1 0 0,0-1 1 16,0 0 1-16,0-3-3 15,2-1-2-15,0 0 0 0,1-4 0 16,0 1 0-16,2-1 0 0,1 0 1 62,-4 0 1-62,1 2 0 0,-2 1 0 0,1 1 1 0,-2 2-2 0,0-2 0 0,0 4 0 0,0-1-1 0,-2 1 0 32,-2 1-71-32,1 1-5 15,-6 8-94-15,0 2-107 0,-3 0-174 0</inkml:trace>
  <inkml:trace contextRef="#ctx0" brushRef="#br0" timeOffset="107186.4242">14149 11626 729 0,'0'0'0'0,"0"0"140"0,0 0-52 0,0 0-9 16,0 0-36-16,0 0-7 15,0 0 15-15,0 0-5 16,0 0-9-16,45 61-1 0,-34-36 1 16,2 0-3-16,-6 2 1 0,0 0-9 0,-1 0 2 15,-4-1 3-15,0-4-4 0,-2-1-4 16,0-7-2-16,0-3-9 16,0-4-6-16,0-4-5 0,0-1 6 0,-1-2 0 15,-1 0-1 1,1-8 1-16,1 0-7 0,0-9 0 15,4-2-1-15,6 0 0 0,2-5-1 16,3 3 4-16,2 2 5 0,0 1 2 16,0 6 5-16,-2 6-4 62,-2 6 1-62,2 0-1 0,-1 5-4 0,0 6-3 0,-2 3 4 0,-2-1-4 0,1 3-2 0,-3 0 3 0,-3 0-3 31,1 1-2-31,-2-2-3 16,1-2-23-16,-1-1-39 0,-4-1-7 0,1-4-12 0,-1 0-55 0,0-2-25 0,0-4-54 0,-2-1-134 0</inkml:trace>
  <inkml:trace contextRef="#ctx0" brushRef="#br0" timeOffset="107530.7894">14550 11042 812 0,'0'0'0'0,"0"0"37"16,0 0 33-16,0 0 13 0,0 0-30 0,0 0 8 15,0 0-1-15,0 0-7 16,0 0-19-16,66 145 1 0,-55-100 7 16,2-1-17-16,0-1-4 15,4 2 9-15,-3-6-9 0,2 2-5 16,1 0 8-16,-3-1-3 0,3 1-8 15,-3-3-2-15,-2 2 1 16,0-4-7-16,-1-4-4 47,0-2 2-47,-2-3-2 0,-2-7-2 0,-1-3 1 0,-5-7 0 0,0-4-46 0,-1-2 20 0,0-2-7 31,0-1-10-31,-4-1-9 0,-4 0-40 0,-1-3-58 0,-2-4-12 0,-2 0-39 0,0-6-200 16</inkml:trace>
  <inkml:trace contextRef="#ctx0" brushRef="#br0" timeOffset="107676.6255">14537 11539 1178 0,'0'0'0'0,"0"0"110"0,0 0 19 0,0 0-22 15,0 0-30-15,0 0-37 0,0 0-21 0,0 0-15 16,0 0-2-16,396-121-4 15,-354 118-201-15,-2 2-26 0,-5-5-251 0</inkml:trace>
  <inkml:trace contextRef="#ctx0" brushRef="#br0" timeOffset="111296.7421">13014 12533 571 0,'0'0'0'0,"0"0"12"0,0 0-8 16,0 0 66-16,0 0 41 0,0 0-21 16,0 0-29-16,0 0-7 0,-240-36-22 0,266 26-22 15,20-5-6-15,19-1 8 16,20-4-5-16,19-2 1 15,24-2 9-15,19-4 0 0,18 0-7 16,7-2-5-16,2 0-4 0,-7 1 1 16,-11 3 0-16,-13 4-1 15,-17 3-2-15,-14 7 2 63,-18 4 1-63,-16 5-1 0,-16 3 6 0,-14 0-1 15,-20 0-1-15,-14 3-1 0,-14-2-3 0,-8 2 5 0,-20 3 39 16,-14 4-21-16,-19-3-13 0,-19 2-3 0,-17-1-3 0,-17 4 1 0,-13 7 4 0,-13 1-7 0,-14 8-4 0,-8 3 2 0,-4-3 1 16,7 7-2-16,12-1 0 0,20-4 1 47,26-4-2-47,22-1 2 0,23-6 0 0,20-4-1 0,19-6 0 0,17-8-1 0,22 0-27 0,26-1 41 0,24 0-4 46,23-7-3-46,22-5 6 0,16-1-5 0,9-7-3 0,5 1 10 0,-5-2 1 0,-1 0 0 16,-7 4-4-16,-14 1-9 16,-11 2-2-16,-18 7 0 0,-19-2 4 47,-20 7-5-47,-22 2 2 0,-26 0-1 0,-16 1-2 0,-26 7 4 0,-23 3 70 0,-20 1-63 31,-22 2-4-31,-13-2-3 15,-18 5-1-15,-12 2 4 0,-9 5-4 0,-6 4-2 0,6 4 2 0,15 1 1 0,26-3-2 0,35-7 0 0,35-5 3 16,31-7 2 0,22-5-9-16,27-3 2 31,22-3 4-31,25-1 5 0,24-10-1 0,19-3-2 0,9-5 1 0,7 0-2 47,-9 0 5-47,-11 2 1 0,-20 5-7 0,-26 6-1 0,-26 6 0 0,-23 9-2 0,-20 9-54 0,-9 5-69 0,-20 4-170 0,-14-6-711 15</inkml:trace>
  <inkml:trace contextRef="#ctx0" brushRef="#br0" timeOffset="114977.4292">16955 2632 819 0,'0'0'0'0,"0"0"62"0,0 0 48 0,0 0-11 15,0 0-1 1,0 0-14-16,0 0-30 0,0 0-41 15,-9-17-3-15,16 39 17 0,5 4 18 16,2 7-3-16,5 3-2 0,5 5-1 16,2 0 4-16,-1 0-6 0,6-4 4 0,0-3-6 15,-3-5-12-15,-2-4-10 16,-2-4-3-16,-7-3-6 16,1-3-4-16,-6-1 0 0,0-5 9 15,-3 1-11-15,0-6-40 0,0 5-76 63,-3-4-137-63,1-2-85 0,-1-3-364 0</inkml:trace>
  <inkml:trace contextRef="#ctx0" brushRef="#br0" timeOffset="118660.8294">29741 2111 405 0,'0'0'0'16,"0"0"120"-16,0 0-18 0,0 0-22 0,0 0 1 15,0 0-8 1,0 0-14-16,0 0-4 0,28 2 4 0,-22 11 1 15,4 5 13-15,2 4-2 16,1 4-26-16,0 2-3 0,3-2 1 16,1-2-19-16,-1-3-7 0,-1-4-2 0,0-1-6 15,-2-7-1-15,-1 2 1 16,0-7-4-16,-3 0 0 0,1-2-2 16,-5 1-1-16,-1-3-4 15,1 0-86-15,-3 0-17 0,-1 0-61 16,0 0-117-16,-1-3-193 0</inkml:trace>
  <inkml:trace contextRef="#ctx0" brushRef="#br0" timeOffset="122913.5574">30463 4924 264 0,'0'0'0'0,"0"0"37"0,0 0 21 0,0 0-6 16,0 0 22-16,0 0 19 16,0 0 20-16,0 0-40 0,-4 0-39 0,7-6 10 15,2-1 21 1,-2-1 1-16,3-4-2 0,0-1 23 0,3-5-14 15,2-1-7-15,4-2-2 16,8-4-17-16,10-3-10 0,9 0 2 16,13-2-7-16,7-1-1 0,8 4-4 0,6 1-17 62,-5 4-5-62,-3 3-3 0,-1 0-1 0,-5 2-2 0,-6 4-77 0,-8 1-4 31,-11 6-6-31,-7 0-61 0,-10 5-23 0,-14 1-71 0,-10 0-229 0</inkml:trace>
  <inkml:trace contextRef="#ctx0" brushRef="#br0" timeOffset="138310.8872">30342 8124 638 0,'0'0'0'0,"0"0"66"0,0 0 35 16,0 0-26-16,0 0-17 15,0 0-10-15,0 0-9 0,0 0-1 0,8-44 5 16,-8 42-5-16,-1-1 1 15,-1 0 3-15,-1-1-10 0,-2 0-7 16,-1 0-2-16,-2 1-5 0,1 3-7 0,-1-1-3 16,-1 1-2-16,-2 0-2 15,-1 0-2-15,-1 0 2 16,-3 0-3-16,0 0 0 0,-2 3 6 16,-1 4-4-16,-3 2 0 0,-1 2 2 46,0 2-2-46,1 6 0 0,2 1-1 0,0 2 0 0,5 3-1 0,2 1 1 0,5-1-3 32,4 2 2-32,4-5 3 0,0-4-4 0,0-2 0 0,5-4 3 15,3-4-1-15,3-1 1 0,1-4 4 0,3-3 7 16,3 0 6-16,4-7-7 62,3-5-4-62,1-2-2 0,2-5-3 0,-2-2-2 0,-2 4 2 0,-4 4 0 32,-8 5-1-32,-7 7 4 0,-1 1 0 0,-1 9-7 0,1 8 0 0,1 4 32 0,-2 3-25 0,1 1-3 0,2-1-2 15,4-3-1-15,1-5-2 63,2-3 2-63,3-3 6 0,1-1-5 0,0-6 1 0,2 0-2 31,-2-3-2-31,-1 0-35 0,0-4-15 0,2-6-59 0,1-4-16 0,3-5-47 0,3-6-73 16,2-7-92-16</inkml:trace>
  <inkml:trace contextRef="#ctx0" brushRef="#br0" timeOffset="138546.4492">31150 7441 713 0,'0'0'0'0,"0"0"186"0,0 0-94 0,0 0-57 16,0 0 7-16,0 0 29 15,0 0-7-15,0 0-7 0,0 0-24 16,-99 408-8-16,95-319-3 0,1-1 3 16,2-3-1-16,1-10 2 15,5-6-14-15,5-11-10 47,1-10-2-47,0-9 0 0,0-7 0 0,-2-7-34 0,-3-7 2 0,-2-7-11 31,-2-4-20-31,-2-7-5 0,0-2-4 0,0-9-46 0,-6-8-37 16,1-9-29-16,-8-4-148 0</inkml:trace>
  <inkml:trace contextRef="#ctx0" brushRef="#br0" timeOffset="138765.6773">30870 7952 855 0,'0'0'0'0,"0"0"108"0,0 0 14 0,0 0-34 0,0 0-13 15,0 0 11-15,0 0-17 0,0 0-19 16,0 0-11-16,348 58-13 15,-290-44-12-15,-3-2-12 0,-7 1 4 16,-4-2-7-16,-2 3-38 0,-6-2-33 16,-3 1-43-16,-9 1-102 47,-8-1-101-47,-14-3-268 0</inkml:trace>
  <inkml:trace contextRef="#ctx0" brushRef="#br0" timeOffset="139556.9928">24143 10184 612 0,'0'0'0'0,"0"0"209"0,0 0-120 16,0 0-12-16,0 0 1 0,0 0-16 0,0 0-7 15,0 0-3-15,0 0-12 0,-181-21-11 16,151 33-2-16,0 7 0 16,1 3 0-16,2-1-4 0,6 2-6 0,6 0-7 15,6 2-5 1,9 2 0-16,10 1-2 0,10-1-1 0,9 3 6 15,7-1-5-15,8-2-2 16,7 3 7-16,0-4 2 0,-1-1 5 16,-2-4 11-16,-8 0 1 15,-7-3-1-15,-7-3-10 47,-11 4-4-47,-6-3-2 0,-6-1 1 0,-3 2 1 0,-3-3 3 0,-10-1 4 31,-6 3-3-15,-6-2 1-16,-5-1 0 0,-3-1-5 0,-5-4-2 0,-6 2-2 0,-5-6-2 0,-4-4-3 0,-1 0 0 0,2-3-2 0,9-3-2 0,9-1-9 16,5-2-14-16,10 1-24 15,4 0-1-15,5-3-48 47,4 3-65-47,4-3-23 31,2 0-70-31,13-3-180 0</inkml:trace>
  <inkml:trace contextRef="#ctx0" brushRef="#br0" timeOffset="140563.8364">24716 10379 945 0,'0'0'0'0,"0"0"21"0,0 0 33 0,0 0 4 0,0 0 8 0,0 0 13 0,0 0-26 0,0 0-18 0,0 0-1 0,-173 280-4 0,175-245 6 15,9-4 6-15,4-5-9 0,8 1-5 16,1-8-3-16,4-7-4 0,2-5-1 0,3-7 8 16,6-2 0-16,0-12-14 15,5-4-5-15,-1-7-3 0,-7-4-2 47,1-2 0-47,-6-3 6 0,-5-3-5 0,-5-2 5 0,-10-6-4 0,-7-3-3 0,-6 0 1 16,-12 2-2-16,-9 8-2 15,-6 8 0-15,-5 11-9 0,-5 11 1 47,-2 7-9-47,0 2 4 0,3 9 0 0,8 5-9 0,10 1-5 0,10-3-6 32,10-3-8-32,6 2 16 0,9-5 8 15,10 4 9-15,8-5 11 0,9 3-4 0,3-2 0 0,2 2 2 0,-3-1 0 0,-1 1-1 0,-2 1 0 0,-1 4 20 0,-5-1-2 63,-2 4-2-63,-4 1-9 0,-5 0 0 0,-5 1 1 0,-8-1-3 0,-4 1-3 47,-7 0 3-47,-5 1 3 0,-7 1 12 0,-4 0-3 0,-3-2-11 0,5-2-2 0,0-3 0 0,2-6-1 0,5-3 0 0,1-5 0 15,3 0-1-15,3-9-4 0,0-1-22 16,6-7 4-16,7 2-3 0,3-2 11 0,4 1 2 47,4 3 7-47,4-1 4 0,0 3-2 0,3 3-3 0,-2 1 4 0,-1 6 0 0,-5 1-6 0,-7 1 9 31,-1 11 0-31,-10 1 1 0,0 4 4 16,-5 2-2-16,0-2-2 0,-5 4 0 0,-1-2-2 0,-2-2-1 0,1-3 1 0,4-4-2 62,0-2 0-62,2-5 5 0,1-3-3 0,0-2 4 0,4-8-3 0,7-2-6 0,4-5-10 16,4 0 6-16,2-2 0 0,4 0-1 0,4 2 8 0,-1 5 0 31,3 1-6-31,-3 5 6 0,-5 3 0 0,-1 3-1 0,-2 0 4 0,-6 6 3 0,-1 5 1 0,-4 0-1 16,-1 3-2-1,0 1-1-15,-3 3 2 0,2-3-3 47,-1 1 0-47,3-2 1 0,3-2-4 0,5 0 2 0,1-5 5 0,4-5-3 0,6 0-2 0,-1-2 4 0,5-2-4 31,4-4-2-31,-1 2 2 0,-4-3 1 0,1-3-3 0,-2 2 2 0,0-1 0 16,0-4-1-16,-1-3 0 0,-1-2 2 0,-6-2-2 62,-4-2-2-62,-7 1 1 0,-4-2 1 0,-4 3 0 47,-3 2 2-47,-6 8-2 0,-7 1 0 0,-4 7 0 0,-2 2 2 0,-3 4-2 0,5 6 0 0,-2 3-2 0,4 3 1 0,6 2-1 0,1 3-3 0,5-2-24 0,3 1-14 0,1-2-40 0,7 1-21 16,2-1-22-16,6-2-34 62,7 0-10-62,12-1 38 0,14-4-158 0,11-1-152 0</inkml:trace>
  <inkml:trace contextRef="#ctx0" brushRef="#br0" timeOffset="141826.5073">28344 10471 850 0,'0'0'0'16,"0"0"53"-16,0 0 17 16,0 0-18-16,0 0-22 0,0 0-4 0,0 0 4 15,0 0 4-15,0 0-7 0,-213 38-4 16,180-21 1-16,2 6-8 16,2 2-5-16,5 0-5 0,2 1 4 15,3 5-20-15,4 4 20 16,3 2 1-16,5 3-9 0,5-5-1 15,2-1 3-15,8-9 2 0,6-3-4 32,7-5 2-32,1-7-1 0,8-9 8 0,5-1 16 0,3-13-7 31,2-8-3-31,3-10 0 0,0-4-2 0,3-5 10 16,-2-3-3-16,-4-2-4 0,-1-1-3 0,-5-7-2 62,-5-4-9-62,-2-3 0 0,-5-7-1 0,-5 0-1 0,-1 5-4 0,-5 6 2 31,-4 7 0-31,0 6-8 0,-4 6 10 0,-2 7-2 0,-1 5 0 0,0 5 0 0,0 7 0 0,-3 7-5 0,-2 4 1 16,-4 2-5-16,1 12-2 16,-6 9 9-16,-3 9 0 0,-1 13-2 0,-1 7 6 0,1 9-3 46,2 4-1-46,3 0 4 0,4 4-1 0,5-9-2 0,4-4-1 0,0-7 1 0,9-6 0 32,5-6 1-32,2-5 0 0,3-3 0 0,1-8 0 0,1-5 0 0,2-4 1 15,3-7 6-15,-4-2-4 0,3-1 1 0,0-3 2 0,-2-4-5 16,-3 0 3 31,0-2 0-47,-3 0 305 0,0-3-606 0,0-1 303 0,1 0-3 0,-2 1-2 0,-3 2 3 31,-5-1-4-31,0 5 0 0,-6 0 9 0,0 1 261 0,-1-1-538 31,-1 0 270-31,1 2-2 0,-1-1 0 0,0 2 0 0,0-1 2 0,0-1-2 0,0 1 0 0,0 2 276 0,-3-2-551 0,1 1 278 47,2-1-6-47,-1 1 3 0,1-1 0 0,0 1 4 0,0-1-4 0,0-2 0 0,0 1 267 0,0-2-528 16,0 0 269-1,0 5 1-15,0 0 4 0,0 2 5 0,0 0-8 0,0 0-5 16,0 0-2-16,0 0-4 0,0 2-2 16,-4 4 6-16,-2 4-3 0,4 0 0 47,-2 2 0-47,1 1 0 0,1 5-3 0,0 1 5 0,2 1-3 0,-2 3 0 31,2 3 2-31,0-1-1 0,0 1 0 0,0 0 0 0,2 0 3 15,3-1-3-15,1-2 9 16,2-4-6 31,-1-5-3-47,2-1 0 0,1-5 4 0,2-2-2 0,-1-4 1 0,1 1-3 0,-1-1 0 0,-2-2 6 31,0 0-6-31,-2 0 0 0,-3 0 0 0,0-3 0 0,-3-1-32 0,0-4-19 0,2 0-22 0,-2-3-49 16,0-1-54-16,-1-6-83 0,-1-6-169 0</inkml:trace>
  <inkml:trace contextRef="#ctx0" brushRef="#br0" timeOffset="141933.5664">28943 10274 943 0,'0'0'0'0,"0"0"11"0,0 0 1 0,0 0-15 0,0 0 2 16,0 0-55-16,0 0-38 15,0 0-159-15,0 0-152 0</inkml:trace>
  <inkml:trace contextRef="#ctx0" brushRef="#br0" timeOffset="142628.2326">29214 10610 741 0,'0'0'0'0,"0"0"84"0,0 0 4 15,0 0-22-15,0 0-10 16,0 0 1-16,0 0-14 0,0 0-9 16,0 0 1-16,0 177 4 0,-6-161-7 15,3-4-3-15,0-1-1 0,-3-5-8 16,3-1-4-16,0-3 0 0,0-1-2 15,2-1-2-15,0 0-1 16,1 0-6-16,0-3 0 0,0-6 2 16,2-3-6-16,4-5 1 0,5-2 0 15,5-4-4-15,5 3 1 0,4-5 1 16,8 1 0-16,5 4-1 0,0 1 1 16,2 4 10-16,-4 5-8 46,-2 2-1-46,1 5-2 0,-8 3-4 0,-1 0-22 0,-2 8-30 0,-5-1-22 32,1 1-24-32,0 0-26 0,0-3-26 0,-4-1 43 0,2 1-33 0,-4-2-49 15,2-3 66-15,1 0 60 0,-3-2 22 0,1-4 7 0,0 0-23 63,-6-1 29-63,0-2 66 0,-3 2 63 0,0 0 52 0,-4 0-10 0,0 3-1 0,-2-1 22 31,0 4-46-31,-4 0-14 0,-4 1-20 0,-1 0-34 0,-4 7-7 31,-5 3 0-31,-2 2-10 0,3 4-10 0,-4-1 7 0,7 2-2 47,1 1-10-47,3 1-6 16,4 0 2-16,5 0-4 0,1 4 7 0,6-3-2 15,6 1-4 1,2-4-1-16,4-2 1 0,2-2-3 16,1-2 0-16,2-3-1 0,1-1-4 0,1-3-85 0,-2-2-46 0,-4-2-68 0,0-3-95 62,-2-4-180-62</inkml:trace>
  <inkml:trace contextRef="#ctx0" brushRef="#br0" timeOffset="142741.9322">30132 10670 860 0,'0'0'0'0,"0"0"6"0,0 0 47 0,0 0 24 15,0 0-14-15,0 0-18 0,0 0-18 16,0 0-13-16,0 0-3 0,-250 94-1 16,228-80-6-16,2 1-4 0,3-1 0 15,4 3 0-15,6-6-68 0,7 1-22 16,0-2-47-16,8-5-94 0,6-2-67 16</inkml:trace>
  <inkml:trace contextRef="#ctx0" brushRef="#br0" timeOffset="143087.0372">30631 10553 640 0,'0'0'0'0,"0"0"159"0,0 0-84 0,0 0-4 0,0 0-1 0,0 0 12 16,0 0-6-16,0 0-24 15,0 0-15-15,-232 112-12 16,210-83-2-16,5 3-3 0,1 1-5 16,3 2 3-16,7 1 1 0,6-4-8 15,3 0-9-15,11-7 0 0,3-3 2 16,3-4-4-16,2-5 0 0,3-6 0 16,-1-4 0-16,2-3-28 0,1-4 2 0,-1-8-16 15,1-5-28 32,1-2-32-47,2-3-57 0,-1-4-85 0,5-5-86 0</inkml:trace>
  <inkml:trace contextRef="#ctx0" brushRef="#br0" timeOffset="143766.3348">31113 9987 936 0,'0'0'0'0,"0"0"15"0,0 0 20 0,0 0 13 0,0 0-20 15,0 0 11-15,0 0 1 0,0 0-1 16,0 0-10-16,-117 185-5 16,102-120-14-16,3 2-6 0,1 4-1 15,2-2 0-15,3-1-2 0,-4-2 20 16,2-6 11-16,2-4-14 47,-1-3-6-47,3-4-8 0,-2-2-2 0,5-8 2 0,-1-6-5 0,1-2 2 0,1-13-2 0,0-4-6 0,0-5-5 31,2-9-23-31,1 0-13 0,4-8-7 0,-4-12 0 16,0-6-15-16,-1-7-17 0,-2-10 14 0,0-2-7 0,0-3-47 62,0 5 62-62,0 10 67 0,0 10 45 0,0 9 24 0,3 5-22 0,0 1-11 31,6 6-17-31,0 2 7 0,-1 8 18 0,5 3-7 16,4 6-4 0,1 1 6-16,3-1-9 0,3 1-11 0,4-4-10 0,6-3-5 0,0-6-3 0,7-2 0 47,-5-3 5-47,-3-5 3 0,-2-3 12 0,-9-4 7 46,-3 4 2-46,-7-1 6 0,-5 3 2 0,-5 1 14 0,-2 3 11 0,-4 0-34 0,-7 2-11 16,-2 0-6-16,-4 4-3 0,2 7 0 0,2 1 16 0,1 4-7 0,3 1-10 0,3 2 1 63,4 1 2-63,2-4-4 0,0 0-2 0,10-4 1 0,1-2-5 31,5-3-1-31,4-5 2 0,4-2 0 0,3-2-2 0,-4-5 0 31,-4-4-4-31,1-4-22 0,-6-1 5 0,4-2-19 0,-7-4-37 47,-1-2-21-47,-5-2-41 0,-3 2-56 0,1 4 10 16,0 1-17-16,1 8-199 31</inkml:trace>
  <inkml:trace contextRef="#ctx0" brushRef="#br0" timeOffset="144020.9255">31724 10607 917 0,'0'0'0'0,"0"0"159"0,0 0-58 0,0 0-38 0,0 0-12 0,0 0 1 0,0 0-7 0,0 0-5 0,39 121-14 0,-39-108-4 0,0 0-6 0,0-2 5 0,0 2 2 0,0 1-11 0,-2 0 0 16,-2 2 3-16,-5-1-2 0,1-2-5 16,-4-1-3-16,2-2-3 0,3-3-2 15,-4-3 0-15,3-1 5 0,3-3-6 16,1-3-2-16,4-4-7 16,0-4-11-16,6-1 1 0,6-2 3 15,3-3 2-15,8 0 13 0,0-1-2 16,3 1-1-16,2 3 5 15,1 0 0-15,4 1-6 0,2 2 8 47,-4 2-4-47,1 0-4 0,-3 5-18 16,-3-1-7-16,-4 1 3 0,-5 3-23 16,0-1-19-1,-3 1-38-15,-2 1-25 0,-3 0-37 16,-7 0-114-16,-2 0-165 0</inkml:trace>
  <inkml:trace contextRef="#ctx0" brushRef="#br0" timeOffset="144305.0305">32252 10651 647 0,'0'0'0'0,"0"0"209"0,0 0-106 0,0 0-8 15,0 0 3-15,0 0-38 0,0 0-19 16,0 0 19-16,0 0-6 0,19 29-15 0,-15-13 5 16,2 1-6-16,7 2-11 15,2-1 10-15,4 0-14 0,1-2-10 16,-1-1-8 0,-1 0-3-16,-1-1 0 0,-1-3-2 15,-2-3 0-15,4-2-41 0,-4-2-44 16,1-4-15-16,1 3-57 0,-2-3-122 15,0 0-15 1,2-4-183-16</inkml:trace>
  <inkml:trace contextRef="#ctx0" brushRef="#br0" timeOffset="144471.4882">32709 10731 1004 0,'0'0'0'0,"0"0"59"0,0 0 39 0,0 0-4 0,0 0-1 16,0 0-30-16,0 0-12 15,0 0-26-15,0 0-17 0,-364 351-6 16,318-313-4-16,1-1-28 0,3-1-29 16,9-3-76-16,-3 2-40 15,4-4 350-15,-1-5-350 0</inkml:trace>
  <inkml:trace contextRef="#ctx0" brushRef="#br0" timeOffset="147070.576">23620 12357 579 0,'0'0'0'0,"0"0"202"0,0 0-92 15,0 0 0-15,0 0 9 16,0 0-38-16,0 0-27 0,0 0-13 16,0 0-15-16,-6-17-11 15,0 27-6-15,-7 2-1 0,-3 6 0 0,-5 7 7 16,-3 4 2-16,0 2-4 15,3 4 1-15,4 2-2 0,2-1-3 0,7-1-3 16,5 0-1-16,3-3-3 16,4-3-2-1,10-3 0-15,2-4 9 0,4-5-5 0,2-3 3 0,3-4-3 32,-2-6-2-32,3-2-4 46,2-2-47-46,1-3-28 0,-1-9-14 0,-1-6-49 0,-4-2-91 0,-4-8-77 32</inkml:trace>
  <inkml:trace contextRef="#ctx0" brushRef="#br0" timeOffset="147176.3835">23653 12015 1187 0,'0'0'0'0,"0"0"28"15,0 0-22-15,0 0-4 0,0 0-2 16,0 0 0-16,0 0-78 0,0 0-91 15,0 0-121-15,23 172-174 16</inkml:trace>
  <inkml:trace contextRef="#ctx0" brushRef="#br0" timeOffset="147529.9383">24134 12491 656 0,'0'0'0'0,"0"0"15"15,0 0 9-15,0 0 119 0,0 0-2 16,0 0-57-16,0 0-10 0,0 0-6 16,0 0-19-16,-61 204-18 0,60-204-13 15,1-1 2-15,0-11-1 0,11-6-19 16,7-6 0-16,5-2 3 16,9 1-2-16,0 2 7 0,4 6 4 15,-3 3 19-15,-2 12-6 0,-2 2-4 16,-7 8-12-16,0 13-2 15,-5 2-4 1,-6 6 3-16,0-2 0 0,-1 3-4 0,0-5-4 0,2-1-57 16,3-5-54-16,3-5-133 62,-1-3-79-62,3-6-369 0</inkml:trace>
  <inkml:trace contextRef="#ctx0" brushRef="#br0" timeOffset="147973.445">25943 11837 758 0,'0'0'0'0,"0"0"72"0,0 0-47 0,0 0 3 0,0 0 13 16,0 0-1-16,0 0 10 0,0 0 6 16,0 0-7-16,-31 453-7 0,23-372 2 0,1-5-6 15,5-7-15-15,2-6-11 16,0-5-3-16,2-5-7 31,4-7-2-31,-1-4 0 0,5-6 0 16,-5-9-66 31,0-4 6-47,-4-9 5 0,-1-5-8 0,0-7-10 0,0-2-6 0,-5-11-85 0,-7-9-133 31</inkml:trace>
  <inkml:trace contextRef="#ctx0" brushRef="#br0" timeOffset="148089.753">25704 12391 857 0,'0'0'0'0,"0"0"61"0,0 0-11 0,0 0 66 0,0 0-53 0,0 0-38 0,0 0-20 0,0 0-1 0,0 0-2 0,430 156-2 0,-388-142 0 0,-6-6-94 0,-4-4-35 16,-1-4-9-16,-5-7-65 0,-3-7-167 15</inkml:trace>
  <inkml:trace contextRef="#ctx0" brushRef="#br0" timeOffset="148549.5558">26467 11965 792 0,'0'0'0'0,"0"0"-9"16,0 0 11-16,0 0 76 0,0 0-28 15,0 0 15-15,0 0 21 0,0 0-29 16,0 0-11-16,-18 476-9 0,16-409-17 16,0-5-12-16,-2-4-6 15,4-8 2 16,0-6-2-31,0-10-2 0,4-9 0 0,1-9 0 32,3-7-30-32,2-9-15 0,4-9-13 0,8-5-19 15,3-7 35-15,6 2 32 0,0 2 9 0,-3 7 2 0,-3 9 22 0,2 4-7 0,-2 10 0 0,1 3-1 16,1 3-7 31,3-2-5-47,2-3 0 0,4-1-1 0,6-8 1 0,2-5 0 0,-2-6-6 31,-1-9-26-31,-7-4 24 16,-3-3 1-16,-11 2 6 0,-14 1 2 0,-4 2 33 0,-12 6 14 0,-11 3 0 0,-9 8-10 0,-7 8-12 0,1 7 10 15,3 5 5-15,5 3-27 0,11 2-16 0,8 3-2 0,9-3-27 63,2 3-51-63,13-6-93 0,9 3-29 0,7-4-72 0,14-3-140 0</inkml:trace>
  <inkml:trace contextRef="#ctx0" brushRef="#br0" timeOffset="149010.4331">28591 12961 762 0,'0'0'0'0,"0"0"50"0,0 0-14 0,0 0 29 15,0 0-25-15,0 0-6 16,0 0 8-16,0 0 24 0,19 60 35 15,-13-67 3-15,3-10-20 0,3-7-19 16,1-9-36-16,1-7-9 0,-1-7 5 16,-1-5 0-16,-2-4-13 0,-3-5-7 15,-2-5-1-15,-1-5-4 16,-4-5 0-16,-1-4-38 0,-3 10-1 16,3 8 0-16,1 12 30 31,5 15 4-31,4 10-3 0,2 10 4 0,1 11-3 0,5 2-1 0,6 4 4 0,7 11-2 15,7 3 3 48,8 4 2-63,7 4 1 0,6 6 0 0,-3-5 0 0,-2 3-2 0,-6-2-56 31,-10 1 28-31,-12-2-9 0,-10 2-41 0,-7-2-24 0,-8 0-59 0,-7-2-85 0,-9-4-49 0</inkml:trace>
  <inkml:trace contextRef="#ctx0" brushRef="#br0" timeOffset="149354.2289">28846 12698 683 0,'0'0'0'0,"0"0"153"0,0 0-6 16,0 0-22-16,0 0-39 16,0 0-27-16,0 0-31 0,0 0-17 15,0 0 0-15,313 25-1 0,-281-25-7 16,-3 0-2-16,-3 0 2 0,-8 0-4 15,-1 5-1-15,-5 7-1 16,-6 6 1-16,1 7 1 0,-5 1 2 16,-1 4-2-16,-1-1-12 0,-1 2 15 15,-2-1-3-15,-3-3-1 0,1-6 4 32,2-4-2-32,0-8 0 0,3-4 0 0,0-5 2 0,0 0-2 15,0-5-60-15,3-8-42 0,1-2-48 63,2-4-6-63,-2-3-95 0,-4-5-194 0</inkml:trace>
  <inkml:trace contextRef="#ctx0" brushRef="#br0" timeOffset="149430.9808">29474 12568 806 0,'0'0'0'0,"0"0"50"0,0 0-49 0,0 0-1 15,0 0-31-15,0 0-105 0,0 0-95 16</inkml:trace>
  <inkml:trace contextRef="#ctx0" brushRef="#br0" timeOffset="149812.2516">30037 12156 828 0,'0'0'0'0,"0"0"102"0,0 0-30 16,0 0-47-16,0 0 2 0,0 0 16 16,0 0-6-16,0 0 1 0,0 0 0 15,-140 322-13-15,122-254-9 16,2-2-12-16,1 1 4 0,4 0 5 16,5-5 6-16,6-8-3 46,7-9-5-46,11-7-3 0,7-10-2 0,4-11-2 0,5-4 21 0,6-11 9 0,5-2-7 0,3-11-8 32,3-7-13-32,-1-5-3 0,-3-4-2 0,-1-3 3 0,-5-1-3 0,-8-2 0 0,-11 0 10 15,-13 0-3-15,-9 7 0 63,-16 7 4-63,-12 8 9 0,-12 10 9 0,-5 4-13 0,-2 14-9 0,1 7-3 31,6 4-3-31,6 2-4 0,8-1-79 0,8 1-2 0,8-3-22 0,5 1-38 0,5-2-9 16,4-1 3-16,0-1-121 0,-1-2-150 0</inkml:trace>
  <inkml:trace contextRef="#ctx0" brushRef="#br0" timeOffset="151154.7822">31898 12820 763 0,'0'0'0'0,"0"0"15"15,0 0 34-15,0 0-3 0,0 0-19 0,0 0-18 16,0 0-6-16,0 0-2 0,0 0 10 16,3-9 17-16,-3 9 2 0,0 0-2 15,-2 0-6-15,1 1-3 16,-2 1-2-16,2-1 7 0,-1 0 5 16,-1-1-3-16,3 0-7 0,-2 0-7 15,2 0-4-15,0 0 0 0,0 0-2 16,0 0 2-16,-1 0 7 15,1 0 5-15,0 0 7 0,0 0-9 16,-3 0-7-16,3 0-4 0,-1 2-4 16,0 0-3-16,1 0 0 0,0 2 0 15,0-2-1-15,0 2 3 0,2-3 1 16,-2 0-2-16,2 0-1 0,-1 1 0 16,-1-2 2-16,0 2-2 15,0-2 3-15,0 0 3 0,-3 1 0 16,1 0 1-16,0 1-2 0,1-2-1 15,1 1 1-15,0-1 1 0,0 0-1 16,0 0 7-16,0 0-3 0,0 0-3 16,-2 0 4-16,2 0-8 0,0 1 0 15,-2-1 2-15,-3 0-5 0,0 1 0 16,-2 0 2-16,2 2-2 16,1-1-5-16,-2-1-20 0,3-1-29 15,-2 2-36-15,-2-2-47 0,-1 0-86 16,-4-7-326-16</inkml:trace>
  <inkml:trace contextRef="#ctx0" brushRef="#br0" timeOffset="153385.6598">23625 14256 775 0,'0'0'0'0,"0"0"21"0,0 0 21 0,0 0 36 16,0 0-37-16,0 0-3 0,0 0 14 0,0 0 4 16,0 0-10-1,-160-63 2-15,138 73-8 0,6 1-13 0,0 2-9 16,10 7-6-16,5 2-5 15,3 3-3-15,11 2 2 16,7 1-3-16,6 0-4 0,7-3 2 16,5 2 4-16,6-3-5 0,-3-2 0 15,-2 0 10 32,-7-4 1-47,-8-4 5 0,-6 3 2 0,-8-4 6 0,-10 0 11 0,0-1 5 0,-8-3 1 0,-7 3-3 0,-8-3-15 0,-8-1-15 31,-4-1-2-31,-5-3-3 0,0-2-3 0,-4-2 0 0,2-1 0 0,3-4-80 16,10-2 7-16,7 0-16 0,13 3-60 16,9-1-77-16,8-1-121 0</inkml:trace>
  <inkml:trace contextRef="#ctx0" brushRef="#br0" timeOffset="153575.2699">24208 14259 945 0,'0'0'0'0,"0"0"-2"0,0 0 57 0,0 0 34 0,0 0-27 0,0 0 2 0,0 0 11 0,0 0-10 0,0 0-10 0,37 270-11 0,-23-235-18 0,0-5-16 0,2-2-8 16,-4-3-1-16,3-4-1 0,0 0 0 15,-4-11-75-15,1-1-9 0,-1-6-40 16,1-6-34-16,1-9-31 0,2-7-164 16,4-4-120-16</inkml:trace>
  <inkml:trace contextRef="#ctx0" brushRef="#br0" timeOffset="153766.6395">24550 14461 975 0,'0'0'0'0,"0"0"232"0,0 0-136 0,0 0-28 0,0 0 7 0,0 0-8 0,0 0-24 0,0 0-15 0,0 0-19 0,-386 401-8 0,329-351-2 0,9-3-24 15,5-6-20-15,4-8-32 16,10-7 4 0,6-6-31-16,7-6-126 0,11-5-64 0,5-5-152 31</inkml:trace>
  <inkml:trace contextRef="#ctx0" brushRef="#br0" timeOffset="154119.229">25076 14401 701 0,'0'0'0'16,"0"0"238"-16,0 0-106 0,0 0-47 16,0 0-35-16,0 0-15 0,0 0-16 15,0 0-7-15,0 0-9 0,-97 39 1 16,101-15 0-16,7 2 2 0,6 5 6 16,3-6-3-16,4 3-2 0,0-3 8 15,-1-3 5-15,0-2 11 16,-7-2 9-16,-4-1 0 0,-6-2-2 15,-5 2-5-15,-1-4-13 0,-5-1-5 16,-9-2-2-16,-4-3-3 0,-5 0-7 16,-4-2 3-16,-1-1-4 0,-5 1-4 31,0-5-48-31,0 0-28 0,2-6-69 16,4-5-35-16,4 0-80 0,3-5-277 0</inkml:trace>
  <inkml:trace contextRef="#ctx0" brushRef="#br0" timeOffset="154455.1087">25869 13804 883 0,'0'0'0'0,"0"0"34"0,0 0 29 15,0 0-18-15,0 0-4 0,0 0 14 16,0 0-3-16,0 0-6 0,0 0-3 16,-108 453-19-16,108-377-19 0,0-1-4 15,10-6 3-15,1-3-2 16,3-7-2-16,-2-7 0 16,-2-8 3-16,0-6-4 0,-3-8 2 0,-3-7-2 15,-3-5-22 32,-1-10-26-47,0-3-48 0,-2-5-45 0,-6-5-21 0,0-6-44 0,-3-7-48 31,-5-6-21-31</inkml:trace>
  <inkml:trace contextRef="#ctx0" brushRef="#br0" timeOffset="154784.4642">25676 14490 816 0,'0'0'0'0,"0"0"27"0,0 0-7 0,0 0 48 0,0 0-2 0,0 0 0 0,0 0-22 0,0 0-17 0,0 0 10 15,468 44 19-15,-421-39-1 0,-8 1-12 16,-11-3-5-16,-10 0 0 0,-10-1-4 16,-4-1-13-16,-4 0-7 0,-1-1 11 15,-10 2 1-15,-7-1-18 16,-4 0-6 15,-6 8 3-31,-6-1-1 31,-1 5 7-31,-5 4 8 0,4 4 4 0,4 6-8 0,6-1-8 0,10 5-6 0,10-2-2 0,6 2-1 16,11 0 2-16,10-2 0 16,7-2-1-16,5-2 2 0,1-4-2 0,0-3 2 0,1-1-3 0,1-4-22 0,0-3-28 15,-3-4-33 32,-3-6-35-47,-5 0-12 0,-3-4-38 0,0-8-63 0,-2-3-72 0</inkml:trace>
  <inkml:trace contextRef="#ctx0" brushRef="#br0" timeOffset="154902.6768">26334 14596 1039 0,'0'0'0'0,"0"0"91"0,0 0-35 0,0 0-32 0,0 0-21 0,0 0-6 0,0 0-63 0,0 0-17 15,0 0-43-15,-199 181-47 0,199-169-81 16</inkml:trace>
  <inkml:trace contextRef="#ctx0" brushRef="#br0" timeOffset="155459.0804">26948 14736 284 0,'0'0'0'0,"0"0"133"0,0 0 40 16,0 0-63-16,0 0-5 0,0 0 9 16,0 0-19-16,0 0 0 0,0 0-10 0,-128 148-39 15,118-139-24-15,2-1-13 16,5-4-4-16,3 1-1 16,2-3 0-16,5-1 6 0,2-1 1 15,1 0 4-15,1-2 3 0,5-4-2 16,0-1 0-16,1 0 2 0,1 2-6 15,-1 1-1-15,-2 4 7 16,-3 0-2-16,-2 3-1 16,-2 6 2-16,-3 1-6 0,1 4-5 0,-5 1-2 15,0 4-1-15,-1-5 0 16,-3 3 0-16,-3-3 0 0,-6-2-2 31,4-2 3-31,0 0-2 0,0-6-3 0,3-2-2 0,3-2-4 0,0-3-9 16,2-7-11-16,7-3-5 47,3-5-2-47,6 4 18 0,5-4 12 0,2 5 1 0,0 4 3 0,-3 2 0 0,-3 6 0 31,-2 1 7-31,-3 9 0 0,-4 8 3 0,-2 0-2 16,-3 1-3-16,2 0 0 15,-2-5-2-15,6-1-3 0,1-6 0 0,2 0 0 47,2-5-16-47,-2-1-22 0,-3 0-38 0,-3-3-68 0,3-3-84 0,-4 6-36 0,-1-2-178 31</inkml:trace>
  <inkml:trace contextRef="#ctx0" brushRef="#br0" timeOffset="156017.1906">29209 14106 815 0,'0'0'0'0,"0"0"57"0,0 0-17 0,0 0 32 0,0 0 23 16,0 0-41-16,0 0-13 0,0 0 8 15,0 0-5-15,-110 292-2 0,72-215-1 16,-2-5-17-16,0-1-16 16,4-5-7-16,2-3 2 0,5-6-1 46,8-3-2-46,5-4 0 0,7-6 2 0,9 1-3 16,5-8 2-16,13-3-3 0,9-5 0 0,8-4 4 0,8-6 0 0,3-3-2 16,0-7 0-16,3-5 1 0,-5-3-40 31,-4-1-6-31,-10-9-28 0,-6 1-49 0,-7-5-8 0,-2-1-52 0,-6-2-204 47</inkml:trace>
  <inkml:trace contextRef="#ctx0" brushRef="#br0" timeOffset="156159.7436">28852 14790 929 0,'0'0'0'0,"0"0"0"16,0 0 79-16,0 0-14 0,0 0-50 16,0 0-11-16,0 0-8 15,0 0-80-15,0 0-45 0,546 18-69 16,-500-11-70-16,-10-1-55 0</inkml:trace>
  <inkml:trace contextRef="#ctx0" brushRef="#br0" timeOffset="156949.2261">29626 14841 727 0,'0'0'0'0,"0"0"82"0,0 0-44 16,0 0-9-16,0 0 7 0,0 0 10 15,0 0 8-15,0 0 17 16,0 0 3-16,-30 268-22 0,16-253-23 15,1-4-20-15,6-3-5 0,0-8-5 16,6 0-11-16,1-8-5 0,3-6 3 16,10-7 10-16,6 0 5 0,7-2-1 15,6 3 0-15,1 3 24 16,3 5 16-16,-1 5-16 31,-4 6-14-31,1 1-7 0,-5 10 0 0,-4 2-2 0,-2 2-2 0,1-1 2 0,1 0 0 16,5-3-1-16,0-4 0 47,2-6 0-47,-1 0-6 0,1-12-1 0,-4-2 0 0,0-2 3 31,-2-1 5-31,-6-2 0 0,-1 3 5 0,-5-2 10 0,-9 3 1 16,-3 3 1-16,-10-2-1 0,-4 1-6 0,-3 1-6 0,-1 4-2 0,-4 3-3 0,3 5 0 15,1 0-2-15,-2 8 2 0,6 6 1 47,-4 2-1-47,7 3 0 0,2 4-2 0,5 2 3 0,4 2-1 31,8-5 0-31,6 0-3 0,5 0 3 0,4-2 0 0,7-3 0 16,5-5 2-16,2-4-3 0,0-2 2 0,-2-4 4 62,1-2-2-62,5 0 4 0,-3-6-5 0,2-2 0 0,1-2 3 0,-2-2-5 0,-3 1 0 32,-5-4 3-32,-3 2-2 0,-1-3-2 0,-5 3 1 0,-4-3-1 0,-5-1-1 0,-3 2 3 31,-5-1 1-31,-5 0-2 0,-3 3 0 0,-4-1 6 0,-4 3-8 0,-8-2 4 47,-2 8-3-47,-4 1-7 0,0 4 6 0,3 4-1 0,1 5 0 0,-2 6 4 0,2 1 0 0,4 3-2 47,0 4 1-47,11 1-1 0,0-3-1 0,6 4 1 0,0-3 1 0,2 0 0 15,8-5 0-15,3 1 9 0,3-4-3 0,1-2 3 0,3-1-6 0,3-2-2 63,4-4 2-63,3-3 0 0,2 0-2 0,1-2 3 0,1-2-1 0,-2-4-4 31,5-1 2-31,-5-1 3 0,-2 0-4 0,-2-2-17 0,-3-1-5 0,-6 1-26 0,-5-2-40 0,-5 2-48 16,-7 5-107-16,-1 1-157 0</inkml:trace>
  <inkml:trace contextRef="#ctx0" brushRef="#br0" timeOffset="157222.1587">31580 15484 1620 0,'0'0'0'16,"0"0"0"-16,0 0-223 0,0 0 159 15,0 0-188-15,0 0-669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2:48:50.0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14481 2980 845 0,'0'0'0'0,"0"0"20"15,0 0 30 1,0 0 2-16,0 0-15 0,0 0 14 0,0 0 2 15,0 0-1-15,-53 80 3 16,36-44-15-16,-4 3-2 0,-3 3 3 16,-3 2 3-16,-1 2-1 0,-2 1 0 0,0-2-6 15,-3 5-9-15,-5-2-6 16,3 4 0-16,-1-2 6 0,2-2-2 16,4-1-9-16,0 0-8 15,2-6-4-15,4-2 1 31,3-7-5-31,4-5 0 0,3-4 1 0,-1-4-1 0,7-3 0 0,0-7 1 0,3-3-2 16,2-5 0-16,2-1-53 16,1 0-17-16,2-1-24 0,6-5-9 15,4-1-22-15,3-1-71 32,1 3-12-32,-3-1-108 0</inkml:trace>
  <inkml:trace contextRef="#ctx0" brushRef="#br0" timeOffset="674.8975">14446 2852 761 0,'0'0'0'16,"0"0"46"-16,0 0-2 0,0 0 29 15,0 0-25-15,0 0 1 0,0 0 5 16,0 0-9-16,0 0-13 0,-221 42-10 16,170 2-5-16,-6 10-3 0,-6 12-1 0,-5 13-8 15,-2 4-3-15,1 6-2 16,1 3 0-16,12 0 2 16,8 3-1-16,14-1 19 62,13-5 3-62,11-4 1 0,10-7-3 0,1-9-6 0,10-2-5 0,5-9 5 0,9-8 1 31,3-7 1-31,9-11-4 0,7-12-6 0,9-11 0 0,10-12 9 0,7-20 5 0,10-15-3 16,5-13-9-16,3-10-4 62,4-13-6-62,-1-7 2 0,4-10 4 0,0-7-3 0,1-4-1 0,-4-3 2 32,-13 2-5-32,-14 3 4 15,-19 1 3-15,-21 9-5 0,-21 7 0 0,-6 13 9 0,-19 17-8 0,-10 15 4 16,-8 14-3-16,-16 16-4 0,-13 10-25 0,-13 19-5 62,-15 15-31-62,-8 16-20 0,2 8-36 0,9 9-30 0,16 2 28 32,16 0-17-32,10-2-249 0</inkml:trace>
  <inkml:trace contextRef="#ctx0" brushRef="#br0" timeOffset="1942.5372">13641 4253 652 0,'0'0'0'0,"0"0"86"16,0 0 24-16,0 0-27 16,0 0-17-16,0 0-15 0,0 0-5 0,0 0 1 15,-127 60 4 1,79-20-3-16,-10 2-3 0,-7 6 4 0,-8 6-8 15,-6 2-12-15,-6 6-5 16,-7 2-16-16,-5 4-5 0,-2-1-2 16,1 0 0-16,4-6 0 0,2 0-1 0,5-5 0 47,8-6-8-47,7-7 3 0,12-6 1 0,13-6-12 0,8-6-21 0,6-3-6 62,10-3-15-62,3-3-43 0,4-4-17 0,2 0-59 0,5 0-111 0,1-5-116 0</inkml:trace>
  <inkml:trace contextRef="#ctx0" brushRef="#br0" timeOffset="3169.4938">11225 6178 851 0,'0'0'0'0,"0"0"26"0,0 0 52 15,0 0-4-15,0 0-23 0,0 0-10 16,0 0-11-16,0 0-8 16,0 0-8-16,-269 100-3 0,244-80-4 0,3 4-3 15,1 7-4 1,-1 1 0-16,1 5 5 0,5 2-4 15,-3 4 0-15,6-3 0 0,3 0 0 16,5-5 2-16,4-6 2 0,1-3-3 16,6-6-1-16,4-5-1 31,1-8 0-31,4-6 5 0,5-1 4 0,3-14 1 0,7-11 3 16,3-13-6-16,3-13-3 0,2-11-2 0,4-6 0 15,1-7-2 1,1 0 0-16,-1-3 3 62,-1 1-3-62,-6-1 2 0,-4-1-1 0,-5 0 1 0,-8 3-1 0,-4 7 1 0,-3 7-3 0,-2 8 2 32,-3 8 2-32,0 10-4 0,-5 9 2 0,-2 10 13 0,0 9 13 0,-10 8 1 0,-4 9-24 0,-7 14-8 15,-6 12 5-15,-4 14-3 0,-1 10-1 0,0 13 3 0,5 6 2 16,7 2-2-16,5-1-3 0,8-2 3 47,3-6-5-47,4-4 6 0,4-5-2 0,6-10-3 0,4-4 4 0,4-7 0 0,5-5-3 47,3-3 5-47,5-9-2 0,-3-6 0 0,3-5-1 0,-2-8 4 0,0-3-4 0,1-2 2 0,-2-10 2 0,0-6-3 0,-2-7 0 0,-1-3 6 15,3-7-6-15,-4-5 0 47,-1 0 7-47,-4-5-5 0,-3 5 2 0,-5 4 2 0,-5 8-1 47,-6 8-1-47,0 8 0 0,-6 4 1 0,-5 6-1 0,-6 10-8 16,-2 8 1-16,-7 11 1 0,0 5 0 15,-1 1 1-15,5 3 1 0,5-1 0 47,8-1 0-47,6-3-6 0,3-5 3 0,6-4-2 0,4-8 4 0,5-4-2 47,4-6 0-47,6-6 6 0,4-3 2 0,3-11-5 0,7-3 0 0,0-3 7 0,4-3-5 0,-2 3 2 0,-1 0 4 0,-2 8-1 0,-3 5 0 0,-5 6-5 0,-2 1 0 0,-4 5-1 0,-6 8 0 0,-4 0-2 0,-5 7 2 0,-5 1 6 16,-4 4-6-1,-1 5 7-15,-5 2-6 0,-1 0 6 0,2 1 4 47,3-5-4-47,1-2-2 0,1-4 2 0,1-2-6 0,4-6-3 0,3 1 2 0,1-6 2 0,1-2-5 0,3-4 4 31,0-3 5-31,3-6-4 0,3-5 2 0,0-7-2 0,2-1-2 0,0-5 3 16,-3-4-2-16,1-1-2 0,-4-3 0 62,-1 3 5-62,-3-3-5 0,-5-2 0 0,-4-2 0 0,-2 3-23 32,0 3 7-32,-3 5 3 0,3 7 3 0,0 10 7 0,0 3 3 0,0 4 0 0,0 1 0 0,0 0-2 0,0 3-15 0,4 6 13 0,5 2-1 0,5 4-1 15,6-2 12-15,5 1 8 16,6-5-2 31,7-5 6-47,5-3 0 0,2-1-6 0,0-4-4 0,-2-3-5 0,-4 1-2 0,-3-1 2 0,-5 0-3 0,-6 0 0 31,-3-1-55-31,-6 2 2 0,-7-1-76 0,-6 1-36 0,-3-1-12 16,-11-3-61-16,-9 0-204 0</inkml:trace>
  <inkml:trace contextRef="#ctx0" brushRef="#br0" timeOffset="3782.6088">11590 5097 869 0,'0'0'0'16,"0"0"14"-16,0 0 44 0,0 0 1 15,0 0-9-15,0 0-13 0,0 0 4 16,0 0 7-16,-483 210-14 0,414-150-13 0,-3 12-12 16,-3 12-5-16,-1 12-3 15,-1 8-1-15,0 13 0 0,2 6 1 0,7 3-1 32,11 7 0-32,12 5 0 0,18-1 0 0,18-2 17 15,12-7-8-15,24-10 0 16,14-12 6-16,12-11 5 0,13-9 2 0,3-10-6 47,7-10-1-47,1-10 1 0,5-10 3 0,6-8-5 47,6-13-6-47,8-11 4 0,3-8-2 0,4-10-4 0,3-17 2 0,0-15-3 0,2-15 6 0,3-19 8 0,-1-18 18 0,6-17 11 0,-2-13 0 0,-4-7-9 15,-3-4-9-15,-7-5-10 47,-14 1-6-47,-9-1-8 0,-15 1 0 0,-15 4-3 0,-20 7-1 47,-23 13 0-47,-17 6-4 0,-23 14-16 0,-15 3 1 16,-13 11 1-16,-11 12-5 0,-12 20-7 0,-10 23-21 0,-10 17-40 0,-10 16 15 0,-5 25-32 0,2 12-67 0,5 12-6 0,11 9 15 0,11-2-84 15,16-3-45-15</inkml:trace>
  <inkml:trace contextRef="#ctx0" brushRef="#br0" timeOffset="4357.9958">11396 7741 633 0,'0'0'0'0,"0"0"102"15,0 0 5-15,0 0-18 0,0 0-17 16,0 0-3-16,0 0-16 0,0 0-6 15,0 0-30-15,-7-38-12 0,7 71-2 16,2 19 6-16,3 12 8 0,-3 10-3 0,0 7 4 16,-2 4 9-16,0-1 3 15,0 3-1-15,0-1 2 0,-1-3-9 16,-2-2-4-16,-2 0-2 16,-1-4-6-1,0 1-4 1,0-5 0-16,-1-2-4 0,4-6-2 0,-2-4 0 0,1-6 4 0,3-7-5 15,0-6-1-15,1-7-11 16,0-5-15-16,0-8-7 47,0-3-31-47,0-7-41 0,0-5-18 0,0-4-37 0,0-3-33 0,1 0-49 0,-1-4-114 0</inkml:trace>
  <inkml:trace contextRef="#ctx0" brushRef="#br0" timeOffset="4914.8325">11095 9634 499 0,'0'0'0'0,"0"0"169"0,0 0-84 16,0 0-13-16,0 0-4 15,0 0 11-15,0 0-20 0,0 0-6 0,0 0-1 16,-82 20-10 0,66 11-7-16,-3 8-3 0,0 7-8 0,1 10-10 15,0 6-3 1,1 4 1-16,0 2-1 0,2 0 5 0,4-1 5 15,2-5-5-15,8-5 3 16,1-8-1 0,0-6 1-16,9-5-6 0,1-4-8 0,4-3-4 0,3-7 1 15,4-1 0 48,2-7 0-63,3-4-3 0,3-5 2 0,2-5 2 0,-4-2-3 31,2 0-21-31,-3-9-20 0,-2-3-24 0,-1-4 4 0,-1-3-13 0,-3-2-55 0,-4-1-42 16,2-2-51-16,-8-1-172 0</inkml:trace>
  <inkml:trace contextRef="#ctx0" brushRef="#br0" timeOffset="5391.1161">11659 9607 858 0,'0'0'0'0,"0"0"7"0,0 0 1 15,0 0 96-15,0 0-10 0,0 0-45 16,0 0 9-16,0 0-9 0,0 0-10 15,-102 83 0-15,77-41 0 0,3 7-6 16,1 2-8-16,6 4-3 16,4 1-4-16,3 2-1 0,6-3 12 15,2-4 0-15,4-2-9 0,6-5-7 16,2-7-4-16,6-5-4 0,2-7 1 31,3-6-3-31,4-4-1 0,2-8 4 0,2-1-2 0,3-6-2 31,-1 0 5-31,0-4-4 0,-2-3-2 0,-5-2-2 0,-3 1-33 0,-2-4-13 16,-4 4 11-16,-4-3 2 16,-5 3-19-16,-4-3-9 62,-3 5-17-62,-1-4-32 0,-4 4-6 0,-7-3-29 0,-5-1-109 0,-6-3-193 0</inkml:trace>
  <inkml:trace contextRef="#ctx0" brushRef="#br0" timeOffset="5653.9141">10706 10029 936 0,'0'0'0'0,"0"0"139"16,0 0-58-16,0 0-13 0,0 0 0 15,0 0-15-15,0 0-17 0,0 0-20 16,235-28-5-16,-187 37-7 16,-1 3-1-16,0 0 4 0,-3 1-9 15,-3-2-36-15,-7-3-26 0,-3 0-34 16,-3-2-95-16,-4-1-2 0,-3 0-112 15</inkml:trace>
  <inkml:trace contextRef="#ctx0" brushRef="#br0" timeOffset="5859.7261">11309 9943 955 0,'0'0'0'16,"0"0"156"-16,0 0-88 0,0 0-13 0,0 0-19 15,0 0-5-15,0 0 1 16,0 0-10-16,0 0-10 0,211 44-8 16,-175-31 1-16,-3-1-2 0,-4-5-3 0,-2 0 0 15,-4-4 0-15,-4 1-90 16,-3 0-14-16,0-2-59 0,-7 1-36 16,0-3-32-16,-7-2-112 15</inkml:trace>
  <inkml:trace contextRef="#ctx0" brushRef="#br0" timeOffset="6020.045">11734 9984 843 0,'0'0'0'15,"0"0"75"-15,0 0-3 0,0 0-25 16,0 0-18-16,0 0 1 0,0 0-19 16,0 0-6-16,0 0-10 0,214 191-27 15,-189-173-7-15,-5-4-28 16,-2-5-18-16,0-1-12 0,-5-8-104 15,0-5-132-15</inkml:trace>
  <inkml:trace contextRef="#ctx0" brushRef="#br0" timeOffset="6193.3576">12165 10044 956 0,'0'0'0'0,"0"0"94"16,0 0-30-16,0 0 0 0,0 0-4 15,0 0 6-15,0 0 3 0,0 0-21 0,0 0-27 16,-117 380-14-16,96-325-4 15,-4-3-2-15,-1-2-2 0,1-3-42 16,0-4-23-16,-2-2-8 31,2-6-30-31,0-2-54 0,0-7-15 0,2-10-103 0</inkml:trace>
  <inkml:trace contextRef="#ctx0" brushRef="#br0" timeOffset="6751.5509">10782 9526 862 0,'0'0'0'0,"0"0"5"0,0 0 63 15,0 0 22-15,0 0-38 0,0 0-28 16,0 0-8-16,0 0 7 16,0 0-7-16,-458 931-11 0,463-797 3 15,14-6 1 48,15-4 12-63,13-7 12 0,9-9-19 0,14-12-4 0,6-15 11 31,11-12 6-31,8-12-4 0,11-10-6 0,0-9 2 0,10-5 0 0,0-11-12 0,-2-5-2 0,0-8-2 0,-7-12 2 16,1-17-2-16,-6-15 9 0,-3-13 9 0,-7-14-12 62,-4-14-5-62,-9-10-1 0,-8-12-1 0,-13-7-1 0,-10-7 2 0,-13-6 0 31,-9-9 1-31,-12-3 8 0,-9-3 5 0,-5 3-8 0,-12 11-5 0,-13 10-3 0,-14 13-2 0,-14 12-6 0,-7 16 2 16,-7 14 2-16,-7 18 1 0,-3 20-25 0,-13 16-36 0,-6 21-18 0,-4 18-40 0,3 12-60 0,5 15 13 63,6-1-74-63,10 2-357 0</inkml:trace>
  <inkml:trace contextRef="#ctx0" brushRef="#br0" timeOffset="11458.4818">25726 4542 589 0,'0'0'0'0,"0"0"81"0,0 0-10 16,0 0 16-16,0 0-11 0,0 0-20 0,0 0-9 16,0 0-6-16,0 0-4 0,9-72-12 15,-9 72-9-15,0-2-11 16,0 2-2-16,2 5-6 0,0 6 3 16,5 8 7-16,1 7-3 15,-1 5-1-15,3 7 7 0,-3 6-2 0,-3 0-5 16,2-1 3-16,-2-2-3 15,1-6-4-15,-1-4 2 47,-1-6 3-47,1-7-5 0,0-5 2 0,3-2 4 47,1-7-1-47,-2-2 3 0,0-2 2 0,2-3 0 0,3-5 4 0,1-8-2 0,1-2-3 0,2-6 4 0,0 0 5 0,0 1-2 78,-3 7-5-78,-2 3-4 0,-6 10-8 0,1 3 4 0,-1 14-2 0,-3 3 0 32,3 8 13-32,-2 3-10 0,2-3-5 0,4-3 4 0,2-8 0 0,2-6-3 0,5-6 1 0,4-5 4 0,-1-8-2 0,6-7 2 0,-1-7-1 0,4-5-1 15,2-2 5-15,-2 1 0 16,0 1-7-16,-4 4 0 0,-6 4 13 0,-4 5-12 47,-6 7-1-47,-5 3 0 0,-2 6-54 0,2-1-49 31,-2 2-103-31,4 0-120 0,-1 0-115 0</inkml:trace>
  <inkml:trace contextRef="#ctx0" brushRef="#br0" timeOffset="11642.5787">26669 4466 942 0,'0'0'0'0,"0"0"95"0,0 0-30 0,0 0-1 0,0 0-4 0,0 0-6 0,0 0-20 0,0 0-4 0,-20 211 2 16,19-165-11-16,1-2-7 0,2-2-7 15,6-11-2-15,-2-4-2 16,1-6-4-16,-2-6 2 0,3-4 1 16,-2-4-4-16,0-4-45 0,-2-3-12 15,0-4-32-15,-2-11-14 0,0-5-52 16,-2-8-62-16,2-8 20 0,-2-6-86 15</inkml:trace>
  <inkml:trace contextRef="#ctx0" brushRef="#br0" timeOffset="13088.6221">26705 4421 855 0,'0'0'0'0,"0"0"47"0,0 0-20 16,0 0-12-16,0 0-11 15,0 0 0-15,0 0-2 0,0 0-3 16,0 0-13-16,171 121-25 0,-150-90-28 15,-4 0 19-15,-3 1 26 0,-5 2 19 16,-5-5 6-16,-4 0 18 0,0 0 31 16,-4-5-5-16,0 0-9 0,-4-1 1 15,4-10 0-15,-3-4-6 0,7-6-8 16,0-3-11-16,0-3 3 16,2-7-7-16,7-6-8 0,1-3 1 15,4-2-3-15,4 0 0 0,3 2 8 16,-1 7 7-16,-2 5 20 0,-2 7-3 15,-9 1-26-15,2 12-3 16,-4 1-1-16,1 5-3 0,2 1 2 16,-3 1-2-16,4-3-30 0,3-4 20 15,4-9 2-15,5-5-32 47,6-2-6-47,6-10 15 0,3-3 22 0,3-4 7 0,1-3-2 0,-4 1-5 47,-2-2 9-47,-6 2 2 0,-2 3 13 0,-7 3 29 0,-5 5 5 0,-6 5-10 0,-8 2-11 0,-4 3-3 0,-8 7 1 0,-6 8-23 0,-1 8 1 0,-3 4 0 16,2 4 0-16,2-1 4 15,6-1 4-15,4-7 5 47,8-6-7-47,3-4-3 0,8-7 0 0,9-5 8 31,1-12 3-31,10-9 13 0,7-10-15 0,5-6-11 0,11-7 0 0,0-4-3 16,4-9-2-16,0-4 2 0,-2-6 4 0,-1-7 1 63,-7-6 6-63,-7-6-2 0,-10-6 4 0,-8 6 2 0,-9 7-4 0,-5 11-6 31,-8 15-1-16,-1 13-3-15,-8 13 0 0,-4 12-1 0,-3 8 1 0,-7 7-4 0,-4 15-4 0,-9 13 3 0,-6 12-2 0,-2 16 3 0,0 10 3 0,4 7-2 0,8 7-2 0,9 0 2 0,3 0-2 0,8-2 4 0,5-6 1 0,1-6-4 32,7-10 4-32,10-7 3 0,5-11-7 0,6-8 4 47,6-8 2-47,2-9-5 0,5-9 2 0,5-4 8 0,-1-8-8 0,1-9 2 0,0 1-1 31,-9-3-1-31,-1 3 1 0,-13 3 1 0,-8 7-4 0,-7 1 2 0,-3 5 1 0,0 6-4 0,-7 7 2 0,-2 12 2 15,-3 0-2-15,-3 6 0 16,5 2 3-16,4-3-5 0,3-3 2 47,3-5 0-47,4-4 0 0,8-8 1 0,7-3 0 31,3-4-1-31,6-3 0 0,1-8 20 16,-2-4-15-16,0-4 1 0,1-1-3 0,-1-2-3 0,1-4 0 15,-5-1 6-15,-5-2-7 0,-7-1 2 47,-7-3 6-31,-4 1-7-16,-10 4 0 0,-7 2-5 0,-8 8-17 0,-4 7 6 0,0 3 4 31,1 5-7-31,3 5-2 0,5 5 1 0,3 1 1 0,5 1 14 0,5 1 2 0,6-4-3 0,1 1 5 0,6-4 0 0,6 0 0 0,6-2 2 16,3-4 3-16,2 0-3 0,2 0 4 0,2-4-1 0,-4-2-4 15,-3 0 0-15,2-2 8 0,0-3-7 0,-1 3 3 47,4 0 1-47,-3 3-6 0,-3-3 2 32,1 2 7-32,-1 2-10 0,-2-2 4 0,1 5-1 0,-3 1-2 15,-2 0 0-15,-6 0 1 0,-2 2 0 0,-2 4 0 0,-1 0 5 0,-2 6 7 0,0 0 2 0,0 4-1 0,-4 1-7 16,2 1-1-16,-3 0 0 0,1 0-6 15,1 1 2 17,-3-3 3-32,3 0-5 15,1-2 2-15,1-1 0 0,-1-1-1 32,2-6 0-32,0-2 0 0,0-2 1 0,6-2 0 0,3 0 2 0,2-3-1 0,1-5-2 0,2-3 0 15,0 1-20-15,0 3 7 0,-4 4 7 0,-3 3-6 0,-1 3 8 47,-3 7 2-47,-1 6-1 47,0 6 6-47,-1-2-3 0,1 0 0 0,3-2 0 0,0-4 1 16,5-5-1-16,2-3 0 0,3-6 3 0,3-2-2 0,2-9 5 0,3-7-4 0,2-1-4 0,-2-5 4 0,-3-1 1 0,-5 2-5 0,-4-1 4 0,-3 2 1 0,-4 6-3 0,-3 2 0 15,3 3 5-15,0 4-6 16,5 1-1 15,8 1 1-31,9 1-5 0,7-4 7 0,7 4-2 0,6-3-63 47,1 3-70-47,-2-1-58 0,-1 2-60 16,-4 0-79-16</inkml:trace>
  <inkml:trace contextRef="#ctx0" brushRef="#br0" timeOffset="14485.3341">24029 3387 778 0,'0'0'0'16,"0"0"27"-16,0 0 6 0,0 0 11 15,0 0-20-15,0 0-25 0,0 0 2 16,0 0 9-16,0 0 12 0,-91 301 4 15,79-175 4-15,-2 19 7 16,-4 14-9-16,-1 12-3 16,-2 12 2-16,1 6-7 0,-2-2-2 0,-1-4-3 31,2 1 4-31,1-2 4 0,3 2-1 0,1 2-6 0,2-6 4 0,-3-2-8 16,3-1-2-1,0-3-5-15,2 3-3 0,6-4 1 47,3-2 0-47,3-14-2 0,10-10 0 0,9-6 1 0,7-8-4 0,9-5 4 0,8-7-1 0,10-7-2 0,8-7 2 0,11-5 0 31,8-11-2-31,8-4 2 16,6-5 1-16,6-4-3 0,9-1 2 0,6-1 2 0,7-1-4 0,7-3 2 62,6-2 0-62,8-5-2 0,4-7 1 0,7-5-1 0,6-8-4 0,8-6 6 47,8-7-2-47,7-8-4 0,6-1 4 0,1-5 1 0,3-4 0 0,3 3-1 0,1-3 1 0,1 0 0 0,-5 3-1 32,0 1 1-32,-5 0 0 0,-5 1 2 0,-4 0-1 0,-5-2 1 0,-10 0-1 46,-9-2 2-46,-8-2-5 0,-13-6 4 0,-9-1 0 0,-5-4-3 0,-11-2 1 32,-9 0 0-32,-10-1 1 0,-13-2 0 0,-12-3 7 0,-10 1 4 0,-6-5 1 0,-11-1-3 15,-4-4-4-15,-1-5 1 0,-6-10-1 0,1-5-5 0,-2-11 4 0,0-5-3 0,0-6-2 0,0-5 0 63,-5-5 5-63,-5-2-7 0,0-1 4 0,-5-3-4 0,-6 2-8 31,1-6 2-15,-2-1 6-16,0-4-4 0,3-8 6 0,1-3 0 0,1-8 0 15,-1-8 1-15,6-2-1 0,-3-5 0 0,1-5 0 47,2-3 1-47,-2 0-2 0,1 1 1 0,-2 0 0 0,-2-2 0 0,0 0-1 31,-1-2 1-31,2 0-6 16,2 0 6-16,-1-3 0 0,0-2 0 0,1-4-1 0,-2 1 1 0,2 0 0 0,-3 0-15 16,-2 0 3-16,0 6-2 0,-2 3 0 47,1 6 7-47,0 0 5 0,0 1 2 0,4-2 0 0,4-1 6 0,3-2-4 0,2-2 1 31,2 1-6-16,-1-3 4-15,3 3 0 0,1-2-2 0,-1 2 0 0,-2 1 0 0,1 6 0 0,-8 3 1 0,1 9 0 0,-8 4 1 0,-7 6-1 0,0 5 6 0,-2 3-2 0,-9 3 2 0,-3 5-3 0,-6 7-2 0,-4 3 1 0,-5 7-2 0,-4 6 0 16,-4 3 0 47,-8 2 3-63,-3 4 7 0,-11 5 6 0,-10 9-1 31,-10 7-7-31,-16 13-3 0,-10 4-4 0,-13 9-2 0,-13 1 2 0,-10 6-2 15,-10 5-2-15,-12-1 4 0,-9 5-1 0,-10 2 0 0,-6 3 0 0,-7 3 13 0,-9 5-6 0,-4 1-3 47,-7 5-2-47,-3-1-1 0,0 2 0 16,0-2 0 15,3 0-2-31,4 1-10 0,5 4-7 0,11-1-18 0,5 2-5 0,10 1-25 0,13 3-78 0,16-2-32 0,16 3-126 0</inkml:trace>
  <inkml:trace contextRef="#ctx0" brushRef="#br0" timeOffset="15844.6006">25349 13301 770 0,'0'0'0'0,"0"0"-2"15,0 0 2-15,0 0 38 0,0 0-17 16,0 0-9-16,0 0 11 0,0 0 6 0,0 0 5 16,24 482 3-1,-32-435-1-15,-1-5-1 0,1-5-12 16,-2-3-9-16,1-5-9 0,-1-8-1 47,4-6 0-47,0-7-4 47,2-2 0-47,0-6 8 0,4-4-4 0,0-8-2 0,6-7-3 0,5-9-1 0,7-4 4 0,6-5 4 0,5 0-3 0,10 3 13 0,0 2 12 0,4 7 0 0,-3 4-8 0,-2 11-2 0,-5 7-10 15,-7 3-6 48,-6 11-1-63,-5 2-2 15,-6 3 2-15,-3 5 3 0,-2 1-2 0,-4 0 2 0,-1 1 0 0,-6 1 1 0,-3-2 4 16,0-3 1-16,2-3-5 0,-1-4-1 0,3-5-1 0,3-4-2 0,2-3 2 0,1 0 2 0,0-7-6 0,8-6 1 16,5-5 0-16,9-3 0 0,7-2-1 47,9-2 1-47,2 2 5 0,4 4 7 0,-6 6 4 0,-1 7-10 0,-1 6 0 31,-11 4-2-31,0 10 0 15,-1 5 4-15,-4 2-3 0,1 2-2 0,0 4-1 0,-1-6 0 0,-4-2-2 0,5-2 0 0,0-5 3 79,1-6-4-79,4-3 2 0,0-3 1 0,6-9-3 0,1-3 2 0,2-1 1 0,-2-1-4 31,-1 3 4-31,-5 0-2 0,-5 3 0 0,-7 2 0 0,-7 3-1 0,-5 2 0 0,-3 1 2 0,0 0 0 0,-4 0-1 0,-1 1 0 0,-2 0 4 0,-3 4-5 0,-3 1 2 0,2-1 0 15,-4 3-2-15,-3 4 1 16,3 4 1-16,-4 0-2 0,-2 2 2 47,6 2-1-47,-1-2 0 0,4-1 0 31,4-3-2-31,4-5 1 0,4-4 0 16,5-4 0-16,5-1 1 0,3 0 0 0,3-3 1 0,5 0-1 0,0 3 0 0,0 2 2 15,1 6-3-15,-3 1 1 0,0 0 1 47,2 2-2-47,-3-3-54 0,0-2-35 0,1-2-57 0,-1-4 5 0,1-1-119 32,1-10-212-32</inkml:trace>
  <inkml:trace contextRef="#ctx0" brushRef="#br0" timeOffset="16080.0389">27141 13768 744 0,'0'0'0'0,"0"0"0"0,0 0 13 0,0 0 81 0,0 0-33 15,0 0-16-15,0 0 23 0,0 0 15 16,0 0-4-16,-203 71-1 0,170-45-31 16,5 6-8-16,2 0 3 0,7 1-6 15,8-1-9-15,10-1-12 16,3-5-6-16,10-4-5 0,10-1-4 15,2-7 0-15,8-6 6 0,2-3-4 16,2-5 1-16,-1 0-6 0,1-5-43 16,-4-2-3 15,-3-3-32-31,-4 0-82 0,-6-5-33 0,-5 1-78 0,-12-3-320 0</inkml:trace>
  <inkml:trace contextRef="#ctx0" brushRef="#br0" timeOffset="17571.3067">24027 12587 767 0,'0'0'0'15,"0"0"88"-15,0 0-86 0,0 0 0 16,0 0 18-16,0 0 1 16,0 0-10-16,0 0-4 0,0 0-4 0,-23 614 6 15,16-482 9 1,-3 10 13-16,-9 5 14 0,-3 11 6 15,-9 5-14-15,-5 2-15 16,-1 4-8 47,-5 3-5-63,-5 1 1 0,2 3-3 0,-3-2-2 0,4-5-2 31,8-5-2-31,4-7-1 0,9-3 0 0,9-10 2 0,6-5-2 0,6-9 16 0,2-8-18 0,5-5 4 0,-1-5 0 15,7-4-3-15,-1 0 2 0,5-6-1 0,6-4 0 0,-2-8-1 0,8-8 1 0,5-13 0 16,7-11-1-16,8-8 0 0,9-12-2 0,7-5 5 47,13-7-1-47,9-6 0 0,8-1-1 0,7-8 0 31,6 2 0-31,12-6 1 0,6-3 1 16,9 4-2-16,6-5 0 0,5-1 2 0,2 2-2 0,2 0 0 0,4 4 2 0,-1 3-2 0,2-2 0 0,5 5 0 0,3-4 0 15,-1 0 0 32,-2 2 0-31,0-3 0 15,0 0 2-31,-2-2-2 0,0 4 0 0,-1-3 0 0,-3 0 14 0,-3-3-4 16,-5 3-3-16,-3-1-6 0,-6-1-1 0,-9 3 0 0,-6-3 3 0,-12 4-4 62,-5-3 2-62,-3-2 0 0,-8 6-1 32,-4-6 0-32,-7-2 1 0,-7 2-2 0,-4-6 1 15,-5-9 0-15,-4 7 0 0,-3-9 1 16,-5-1 2-16,-5-6-5 47,-3-5 4-32,-5-4 0 17,-3-1-2-32,-5-3 0 0,-1-6 3 0,-6 1-4 0,-5-2 2 0,-5 0 1 0,-6-1-2 0,-1-4 0 0,-3-5 2 0,-1-4-3 0,1-8 2 0,-3-9 3 0,-1-8-5 0,1-5 2 0,1-3 1 0,2-1-3 15,1-2 1-15,0 1 0 0,-1-1 0 0,0-2-1 0,-3 2 1 63,1-9 0-63,-3-2-1 0,0-2 1 0,-5-6 0 0,1 2-4 0,-1-2 3 31,3 5-3-31,2 0 4 0,0 4 0 0,0-1-4 0,1 0-5 16,0 2-2-16,-1-1-3 0,1 0 4 0,-1-1 1 0,-1-1-4 0,-3 3 4 62,-3 0 0-62,-1 8 3 0,3 2 0 0,-4 3 1 0,1-2 1 0,-4 5 2 31,4-1 0-31,0 3 0 0,-4-1 1 0,1 1 0 0,-2-2 0 0,-3 2 1 16,0 4 0 0,-1 5 0-16,-6-1-1 0,1 6 2 0,-4 3-2 46,0-2 2-46,-2 9-1 0,1 0 0 0,-1 1-2 0,1 3-2 0,1 2 0 0,-4 2 1 0,1 6-3 0,-3 2 2 0,-3 2 2 32,-1 5 3-32,-2 1-1 0,1 1 0 15,-4 1 1-15,-1 4-1 0,1-4 0 0,-4 5 2 0,1-1 2 0,-3 1 3 0,0 6-3 0,-7 0-3 0,-1 3-1 0,-5 5 0 0,-7 1 0 16,-5-1 1-16,-4 5-1 47,-3-2 0-47,-5 3 0 0,-2-1 9 0,-6 0 2 0,0 5 3 0,-5 1-4 31,-4 0-6-15,-7 0-1-16,-5-1-3 0,-6-1 0 0,-6 2 1 0,-8 0-1 0,-1 0 0 0,-4 4 0 0,0 2 1 0,-1 3-1 0,2 0-11 0,2-1-53 0,-1 3-89 0,2-2-56 31,2 0-126-31</inkml:trace>
  <inkml:trace contextRef="#ctx0" brushRef="#br0" timeOffset="24409.2528">15049 3509 654 0,'0'0'0'0,"0"0"28"0,0 0 57 0,0 0-40 15,0 0-17-15,0 0 5 16,0 0 11-16,0 0 10 0,-26 23 5 16,26-13-8-16,3 2-13 0,4 2-8 15,3 9-13-15,4 2 1 0,0 4 4 16,5 3-1-16,3 1 1 0,0-1 7 16,5 1-4-16,5-1-6 15,5 1-2-15,5 0-3 0,4 3 2 0,7 1 0 47,3 5-4-47,1 0-4 0,0-1 0 0,2 5 2 0,-2-3-5 0,-1-4-2 0,3 3 3 31,-1-3-2-31,4-2 1 0,3 2 8 0,-1-1-1 0,1-2 1 0,-3-2-2 16,-3-1-6-16,-3-4-4 0,-5-1 4 16,-6-1-5-16,-2-4 0 0,-6 1 0 46,-5-4 4-46,-6-5-4 0,-8-5 0 0,-5-4 1 0,-6-3-5 0,-5-3 7 32,-1 0-5-17,-1 0-14-15,-1-5 15 0,-1 2-4 0,-2 1-20 0,2 0 4 0,2 2-21 16,-1-3-30-16,0 0-18 0,-1 2-39 0,-4-1-60 0,2 1-39 47,-4 1-107-47</inkml:trace>
  <inkml:trace contextRef="#ctx0" brushRef="#br0" timeOffset="27411.5224">16536 4882 749 0,'0'0'0'0,"0"0"121"0,0 0-50 0,0 0-28 15,0 0-10-15,0 0-17 0,0 0-11 16,0 0 3-16,-125 199 7 0,108-152 27 0,6-1 24 16,7 3-35-1,4 1-21-15,1 0-1 0,10 3 0 0,4-1-2 16,5-2-2-16,3-6 3 16,4-5 0 15,0-8 11-31,5-10 3 0,2-9-11 0,2-12-3 0,1-12-1 0,6-9-3 0,-3-15-2 15,1-10 4 17,2-10-5-32,-6-6 1 0,-3-6 5 0,-7-2 2 0,-5 0 15 0,-6-1 4 0,-2-1-9 0,-5 1-4 15,-6 2 2 1,-3 4 5-16,-11 13-4 47,-13 9-5-47,-9 11-7 0,-8 15-3 0,-5 15 3 0,0 11-7 0,-2 20-13 0,1 16-19 0,0 13-3 31,1 12-67-31,3 7-58 0,5 4-81 0,6-4-101 0,6-3-176 0</inkml:trace>
  <inkml:trace contextRef="#ctx0" brushRef="#br0" timeOffset="27851.5138">16476 5668 787 0,'0'0'0'0,"0"0"111"0,0 0-36 0,0 0-30 16,0 0-12-16,0 0 9 0,0 0-1 15,0 0 0-15,0 0 13 0,-253 520-16 16,207-427-12-16,0 8-6 0,-6 9-11 47,1 1-6-47,2-3-3 0,0-3 0 31,6-12 3-31,6-13-3 0,3-6 0 0,3-9-1 0,5-7-27 0,4-8-12 0,6-7-7 0,5-8-49 0,6-7-46 0,5-9-32 0,0-11-137 16,8-8-163-16</inkml:trace>
  <inkml:trace contextRef="#ctx0" brushRef="#br0" timeOffset="28363.9461">16943 5503 547 0,'0'0'0'0,"0"0"54"0,0 0 29 0,0 0 28 16,0 0-29-16,0 0-11 0,0 0 10 16,0 0-19-16,0 0-20 15,121 107-8-15,-75-67 0 0,11 2 2 16,11 0 1-16,4-3-4 16,5 2-12-16,3-2 4 0,1 0-1 15,0 1-4-15,-1 1-9 16,-2-1-1-16,0-1-5 0,0-2-2 0,-3-3-1 31,-1 0-2-31,0-2 0 0,-3-4 4 31,1-1-4-31,-2-4 0 47,-2 0 0-47,-6-3 2 0,-1-2-2 0,-6 1-2 0,-2 0-23 0,-5 0-34 0,-4-1-11 0,-3-2-25 0,-6-1-54 0,-2-5-17 0,-1-4-58 0,-11-6-172 0</inkml:trace>
  <inkml:trace contextRef="#ctx0" brushRef="#br0" timeOffset="29720.9105">24232 12647 485 0,'0'0'0'0,"0"0"140"16,0 0-67-16,0 0 24 0,0 0 10 16,0 0-27-16,0 0-5 0,0 0 16 15,0 0-13-15,-117-31-19 0,91 30-2 16,-5 1-23-16,-6 0-12 0,-6 0-10 16,-8 6-6-16,-5-2-3 0,-7 4-3 15,-5-1 0-15,-7 2 10 0,-4 0-4 16,-5 5 10-16,-2 0 6 15,-5 1-6-15,0 2-7 16,-4-2-7 0,-2-2-1-16,-3-3 0 0,-5-5-2 0,-1-4-1 0,-7-1 4 15,-1-6-1-15,-6-4-2 0,-1-3 2 16,0-1-2-16,-3 1 0 47,1-2 2-47,-2-2-2 0,-3-1-10 0,-1-4 7 31,-3 3 1-15,-1-3 2-16,1-3 2 0,5-2-2 0,-4-5 1 0,6 0 0 0,0-6-1 0,-1-5 1 0,1-5-1 0,-1-3-1 0,0-3-2 0,1-6 5 0,2-3-2 0,0-4-2 15,1-4 3 1,4-2 0-16,-2-1-5 0,4 0 5 0,4 0 0 47,0 1 0-47,7-2-1 31,0 0 0-31,6 1 1 0,0 2 0 0,1-1 0 0,-1-3 0 0,2-2 0 0,1-4 0 16,-1-1 0-16,0-6 0 0,-1-4-1 0,3-4 0 0,-3-3 1 0,10 2 0 0,-4-2 0 0,5 2-2 62,4 9 2-62,3 5 0 0,5 7 0 0,4 7 1 31,0 4-1-15,1 0 0-16,1-1 0 0,-1 2-2 0,2-5 3 0,5-6-2 0,-1-3-6 0,6-9 6 0,3-4 0 0,4-4-3 0,4 2 6 0,5 4-4 0,4 8 1 0,4 7 2 0,2 10-1 0,2 8 0 16,2 5-4-1,1 5 4-15,2 0 0 0,3 0-7 47,0-2 2-47,0-5-1 0,0-6 3 0,3-3 0 0,-1-5 2 0,1-2 1 31,-1 3 0-31,6 7-4 0,1 11 7 0,2 11-3 16,2 9-3-16,4 12 6 0,0 11 0 0,2 4-5 0,1 2-32 0,0 0-18 0,-3 0-38 0,4 4-13 16,0 5-32-16,1 1-68 0,-2 2-79 47</inkml:trace>
  <inkml:trace contextRef="#ctx0" brushRef="#br0" timeOffset="30102.1851">15604 7457 896 0,'0'0'0'0,"0"0"94"0,0 0 1 15,0 0-1-15,0 0-31 0,0 0-33 16,0 0-7-16,0 0-1 0,0 0 3 15,-120 137 1-15,123-85-4 0,10 7-13 16,9 4-8-16,8 2 3 16,5 1-5-16,4-4 0 0,4-5 2 0,-1-14 0 15,-3-10-1-15,1-16 0 0,-6-15 12 32,-3-9-6-32,-5-18 4 0,-7-13 1 15,-4-12 9-15,-11-11 4 0,-4-14 3 0,-6-8 9 16,-12-5-5-16,-2 1 3 0,1 6 3 15,-7 12-6 17,0 19-5-32,2 17-8 15,0 17-3-15,3 16-6 0,5 8-8 0,6 16 2 0,9 11-6 32,1 14-114-32,12 14-29 0,7 10-26 0,7-1-125 0,5-5-94 15</inkml:trace>
  <inkml:trace contextRef="#ctx0" brushRef="#br0" timeOffset="32116.5964">23765 3468 546 0,'0'0'0'0,"0"0"-8"0,0 0 45 0,0 0 29 15,0 0-16-15,0 0-23 0,0 0 2 16,0 0 22-16,0 0 12 0,-21-6-3 0,20 6 0 16,-2 0-19-16,-1 0-14 15,2 5-4-15,-5-1-8 16,3 4-4-16,0-3-4 0,-1 2 0 16,1-2-4-16,2 0-1 0,-2 0 2 15,0-2-4-15,2 0 0 16,-2-3 7-16,3 1 1 0,0-1 8 15,-1 0-5-15,2 0-4 0,0 0-1 16,-1 0 1-16,1 0-3 0,-2 0-3 16,2 0 3-16,-3 0-3 0,2 0 0 15,1 0 2-15,-2 1-2 0,1 2 3 16,0 1 6-16,-1 1-1 16,1-2-2-16,-3 2 1 0,-1-5 1 15,2 4 1-15,-1-1-1 0,-1-2-5 16,-1 3-2-16,-1 1 4 0,-3 1-1 15,1 0 1-15,-3-1 1 16,-2 4-5-16,1 1-1 0,-3 2 1 16,1 2-3-16,0-2 1 0,-2 2 0 15,-3 4 2-15,3 0-2 0,-6 2 0 63,0 1 2-63,-3 3-1 0,-3 2 1 0,1 0-4 15,-2 2 3-15,-4-2 0 32,0 3-2-32,0-3 2 0,-2 1-1 0,-1 0 0 0,-2 0 0 0,-1 0 0 0,0 0 2 0,-3 0-2 0,1 1 0 0,-1-1 2 0,-3 3-1 0,-1-1-1 0,-2 1 1 0,-1-1-1 15,-1 1 0 1,-1-1 1-16,-1 2-1 47,-4-1 0-47,-2 0 3 0,-2 4-2 0,-2 1 2 0,2 2-3 0,-3 5 0 31,1 1 2-31,0-3-2 0,1 0 0 0,-2-1 0 0,0 1 5 16,0 1-4-16,-1-2 2 0,-1 1-2 0,1-2-2 0,-2 3 2 0,-1-3 2 0,-1-1-3 62,-1 1 0-62,0 0 1 0,0 1-1 0,3 0 0 0,0 0 1 0,0 0-1 0,0 1 0 47,3 1 6-47,-3-1-4 0,5 1 2 0,-3 0-3 0,-1-2 0 0,2-1-1 0,0 3 0 0,-1-1 0 0,2 1 0 0,-2-1 0 0,0-2-1 0,-3 1 2 0,7-1 0 0,-1 2-1 16,5 0 0 46,0-1 1-62,2-1 1 0,1-2-1 0,3-1-1 31,0-5 0-31,0 2 3 0,3-4-2 16,-3-1-1-16,4 2 0 0,2-1 2 0,1-1-2 0,2 1 0 0,2-2 6 0,-2-1 4 0,3 0-4 63,1-1-5-63,2 1-1 0,2-1 0 0,1-1 2 0,1-4-2 31,2-2 0-16,2 0 2-15,1-1-2 0,3-2 0 0,2 2 2 0,0-3-2 0,4 0 0 0,3-1 1 0,2-2-1 0,2-1 0 0,2-2 0 0,0-3-1 0,4 1 2 0,4-4-1 0,-2 1-2 0,3-2 2 0,0 0 0 0,4 3-22 0,2 1-17 0,5-1-18 0,-3 1-48 16,3 1-18-16,1-2-20 16,-1-1-67-16,0-1-23 47,-3 0-139-47</inkml:trace>
  <inkml:trace contextRef="#ctx0" brushRef="#br0" timeOffset="32437.1434">18892 6540 697 0,'0'0'0'0,"0"0"141"0,0 0-33 0,0 0-14 0,0 0-16 0,0 0-7 0,0 0-26 0,0 0-14 0,0 0-5 0,-43 67-2 16,50-33 2-16,7 3-3 0,3 1-5 0,7-2-1 15,1-6-4 1,2-6-1-16,0-8-6 0,-3-9-4 15,1-7 2-15,-4-7-3 0,-3-12-1 16,-5-10 0-16,-5-9 30 0,-5-6-3 16,-3-7-6-16,-6-6-4 31,-3 2 1-31,-7 2 12 0,0 11 7 0,-2 15 3 0,-4 16-5 31,1 11-7-31,-2 9-5 0,-2 9-10 0,6 7-12 0,0 6 0 0,3 3-2 0,5 2-32 16,2-1-37-16,2 3-27 15,6-1-36-15,2 1-93 0,11-6-70 47,7-1-161-47</inkml:trace>
  <inkml:trace contextRef="#ctx0" brushRef="#br0" timeOffset="36104.9454">25456 2917 507 0,'0'0'0'0,"0"0"76"0,0 0-39 0,0 0-8 16,0 0-4-16,0 0 10 0,0 0 21 0,0 0 0 15,-93 27-7 1,78-25-20-16,-4-2-7 0,-1 0 0 0,-4 3-4 15,-4-1 1-15,-2 1 2 16,-6 1-2-16,0-1-6 0,-3 5 0 16,-2 0 1-16,-3 2 0 0,-4 5 4 0,-2 0 4 15,-1 2-6-15,0 2 0 16,3-1-4-16,-2 2-3 31,3-4 0-15,-1-3-3-16,1-5-3 0,3 2 1 0,0-6 5 31,0-1 5-31,6 2 7 0,0 4-3 0,1 1-5 0,3 5-7 0,4 0-2 0,2 0-1 0,4 0-1 16,1-2-1-16,1-3 1 0,5 0 4 0,1-5 2 15,4-3 0-15,3-1-2 0,2 0 2 47,3 1-3-47,2-2 1 0,1 0-4 0,1 0-1 0,-1 0 0 0,1 0 0 0,-1 0-2 0,1 0 2 16,-3 3 2-16,2-1-3 15,-1-2 0 1,0 4 0-16,1-4 2 0,0 0-2 0,-2 2 0 0,1-2 0 16,0 2-1-16,2 0-2 0,0-2-32 0,0 0-42 15,3 0-26-15,4 3 5 0,4 1-23 47,6 3-31-47,2 4-74 0</inkml:trace>
  <inkml:trace contextRef="#ctx0" brushRef="#br0" timeOffset="44402.5321">29759 4461 440 0,'0'0'0'0,"0"0"27"0,0 0 5 0,0 0 58 16,0 0-26-16,0 0 0 0,0 0 16 0,0 0-18 15,24 48 9-15,-5-72 33 16,1-10-19-16,6-16-17 0,6-15-13 16,9-12-22-16,8-15-5 0,10-12-21 0,10-11-5 15,10-9-4 1,5-1-72-16,3 3-55 16,4 9-63-16,-6 15-153 0</inkml:trace>
  <inkml:trace contextRef="#ctx0" brushRef="#br0" timeOffset="45164.7842">28145 13708 703 0,'0'0'0'0,"0"0"0"0,0 0-78 16,0 0 88-16,0 0 15 16,0 0 7-16,0 0 16 0,0 0 33 15,34 128 9-15,-23-144 9 0,7-10-7 16,3-10-20-16,1-17-44 0,-3-11-23 15,-4-19-10-15,0-17-169 0,-1-13-49 16,-1-12-271-16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2:50:54.7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9213 2216 566 0,'0'0'0'0,"0"0"55"0,0 0-4 0,0 0 4 16,0 0-9-16,0 0 6 15,0 0-2-15,0 0-26 0,-1-12 0 16,1 0 11-16,3-4-3 0,3-8 1 0,0-2 4 16,1-6 5-16,-3-5 1 15,4-1 4-15,-2-8-6 16,1-3-7-16,-1-8-4 0,0-4-8 16,-1-6-5-16,0-2-6 62,-4 4 2-62,-1 8-3 0,0 7 0 0,0 1 6 0,-1 8-3 0,-4-1-1 0,1 4-4 0,1 6 1 0,1 0 2 0,2 9 1 0,1 1-2 31,4 6 1-31,5 1-2 0,4 2 2 0,3 3-6 0,5-3 0 0,6 3 0 16,8 1 1-16,5 0 1 0,3 6-3 16,1-2-4-16,2 2 0 0,-3 1 1 46,1-4-1-46,-3 6 0 0,-4 0 2 0,-1 0-8 0,-7 0-26 0,-4 5-4 47,-2-5-11-47,-6 4-5 0,-4 1-23 0,-5 2-48 0,-7 2-17 0,-2 2 7 0,-11 5-53 0,-4-2-60 0,-8 2-128 0</inkml:trace>
  <inkml:trace contextRef="#ctx0" brushRef="#br0" timeOffset="590.6496">9464 1499 591 0,'0'0'0'0,"0"0"150"0,0 0-52 0,0 0 2 0,0 0-24 0,0 0-1 16,0 0-16-16,0 0-26 0,0 0-19 15,218-33-10-15,-180 20-3 0,-7 4-1 16,-2 4 0-16,-9 0-64 0,-3 5 4 15,-3 0-39-15,-8 0 4 0,3 4 2 16,-5 3-66-16,-3-3 29 16,-1 4-9-16,0-5 13 0,-4 0 68 15,-4 4 50-15,3-3 16 0,-4 4 77 16,2-4 29-16,2 8 29 0,-4-3-52 16,4 4-29-16,-2 3-15 0,2 0-10 15,0 8-5-15,3 5 2 16,1 3 0-16,1 2-10 0,0-1-14 31,3 2-1-31,3 1 2 0,-1 2 3 0,4 1 12 0,1-6-1 0,0-2-2 16,1-9-4-16,4-3-2 15,0-7-3-15,4-4-5 0,3-6-2 47,0-2-1-47,3-5 5 0,-1-6 0 0,-1-4-6 31,-2-2 4-31,0-5 0 0,-2-3 8 16,-5-4-3-16,-5-1-1 0,-4-1 2 0,-5-3 4 0,0 6-1 0,-13-2-6 0,-3 8-5 0,-6 6-5 0,-2 4-3 0,-2 8 2 16,2 4 1-16,2 5-4 0,-3 13 4 15,2 5-3 17,1-1-9-32,7 3-33 15,3 0-20 16,3 0-54-31,6 1-36 0,3-5-79 0,0-7-194 0</inkml:trace>
  <inkml:trace contextRef="#ctx0" brushRef="#br0" timeOffset="925.9819">10561 999 878 0,'0'0'0'0,"0"0"3"0,0 0 22 0,0 0 24 0,0 0-6 16,0 0 5-16,0 0 1 16,0 0-6-16,23 177-3 0,-13-128-16 15,-3 3-6-15,-2 1-7 0,-2 0-3 16,2-4-4-16,-3-4-5 0,1 2 2 16,-1-1 5-16,1-1-4 0,-1 0-1 31,0-2 0-31,1-6 1 0,2 0 3 0,-2-1-1 0,2-7-2 15,-1-1-1-15,0-6-2 63,1-5-18-63,1-3-13 31,1-4-22-31,4-5-45 0,-4 1-29 0,2-6-32 16,0-2-151-16</inkml:trace>
  <inkml:trace contextRef="#ctx0" brushRef="#br0" timeOffset="1863.5821">11285 1542 621 0,'0'0'0'0,"0"0"64"0,0 0 61 16,0 0-54-16,0 0-19 0,0 0-5 15,0 0-5-15,0 0-8 0,0 0-2 16,-89 50 2-16,74-29-4 0,-3-1-8 0,5 4-6 16,0 4-6-16,0 3-3 15,1 1 3-15,4 1-4 0,-1 0-1 16,6-3 4-16,2-3 0 0,1-2-5 16,3-7 1-16,7-4-3 15,4-6-2-15,5-5 0 0,4-3 10 63,5-8-9-63,1-10 5 0,6-6-10 15,1-7-8 17,2-7 8-32,-2-1-7 0,-1-7-15 0,0-5 5 0,-2 0 6 0,-2-5-23 0,-4 2 15 0,-6 1 9 0,-8-6-9 0,-4-3 20 0,-8 0-13 0,1 0 8 0,-2 8 4 0,0 4 2 0,0 14 1 0,0 7 0 15,0 7 2 48,-4 9 59-63,-1 7-25 31,-2 6-4-31,-2 1-12 0,-4 12-9 0,1 4-1 0,-2 4-2 16,-2 6 0-16,2 8-3 15,-2 7-3-15,5 4 1 0,1 6-2 0,4-2 0 47,5 2 2-31,0 4 2 15,1-4 6-31,2 2 15 0,6-2-14 0,3-10-1 0,3 1 4 0,3-9-4 0,1-5-4 0,3-4 2 0,1-8-6 0,4-2-1 0,2-6 4 0,-1-3-2 0,5-4-3 0,1-2 0 0,-2-7 6 31,0-6-4-31,-3-7 1 0,-1 1-1 0,-4 1-1 0,-4-1 2 0,-6 2-3 47,-1-2 0-47,-7 1 4 31,-4 2-1-31,-1 2 0 0,-8 1 0 0,-2 3-5 0,-4 2-6 0,-6 6 5 0,-1 0-7 16,-1 4-11-16,-1 5 8 0,3 5 5 0,2 4 3 0,6 0 5 0,4 1 0 0,6-2-8 0,2 0 7 0,4 0-3 0,10-2 0 0,4 2 7 0,6-1 3 0,5-1 2 0,3-2 6 16,1 1 4-16,0 2-7 46,-3 1-2-46,-3 3-3 0,-6 1-1 0,-3 0-1 32,-5 1 2-32,-4-1 0 0,-5-3-1 15,-1 1 2-15,-3-2-3 0,0-1 4 16,-5 1 10-16,-3-5 7 0,2-2-10 0,0-6-8 62,1-2-2-62,2-2 7 0,3-10-4 0,1-3-11 0,13-5 6 0,8-2-2 32,5 2-1-32,3-1-1 0,3-2 0 0,2 4-3 0,-3 0-22 0,1-1-33 0,-1 5-75 0,-1 2-66 15,0-1-84-15,-5 6-430 0</inkml:trace>
  <inkml:trace contextRef="#ctx0" brushRef="#br0" timeOffset="2201.3352">12748 1541 830 0,'0'0'0'0,"0"0"80"0,0 0-28 15,0 0-9-15,0 0 5 16,0 0 9-16,0 0-8 0,0 0-17 16,0 0-6-16,-159 30 4 0,159-12 1 15,11 0-1-15,5 1-3 0,4 0-10 16,3 3 5-16,3 3 6 0,-1-1 4 16,1-4-3-16,-4-4 0 0,-2 2-7 15,-6-3-5-15,-1 0 1 16,-7-2-8-16,-2-3-6 0,-4-1-4 15,-2 0 0-15,-6-1 21 0,-4 1-15 16,0 0-3-16,-5-2-6 16,1 1-58-16,-2-2-6 0,-1-2-29 62,-1 0-99-62,-5-4-83 0,-1 0-190 0</inkml:trace>
  <inkml:trace contextRef="#ctx0" brushRef="#br0" timeOffset="3264.4705">16482 1508 568 0,'0'0'0'0,"0"0"149"0,0 0-32 16,0 0-49-16,0 0-29 0,0 0-6 15,0 0-7-15,0 0 0 0,-117-9 0 16,88 21 3-16,3-2 2 0,-2 0 5 16,1 1-8-16,-3 5-8 0,1 2-4 15,-4 7-11-15,-1 1-2 0,-1 5-5 16,0 5 4-16,3 0 0 15,1 4 0-15,9-5 4 16,5-1-1-16,8-2-2 0,7-7 0 16,2-1-2 46,6-8-2-62,6-3 1 0,6-5 1 0,0-4-1 0,2-2 0 0,3-2 6 0,5-6-7 31,0-9 2-31,3-4 8 0,-1-4-8 0,-1-1 4 0,-1-3-2 0,-2-5-3 0,-1 2 0 0,-3-2 5 0,-2 0-4 0,-5 5 0 0,-3 1 1 0,-1 8-2 16,-5 6 0-16,-4 5 11 16,-1 7 3-16,-1 0 5 0,0 1-10 0,3 14-11 15,2 10 4-15,1 5 8 32,4 4-6-32,1-2 1 0,4-3-3 0,2-1-3 0,3-3 2 31,-1-4 3-31,0-4-6 15,2-4-38-15,-5-4-6 0,3-6-39 0,-1-3-17 0,0 0-34 0,0-8-57 0,-2-4-51 16,-1-9-111-16</inkml:trace>
  <inkml:trace contextRef="#ctx0" brushRef="#br0" timeOffset="3533.2947">16766 1577 829 0,'0'0'0'0,"0"0"33"0,0 0 65 0,0 0-27 0,0 0-37 0,0 0 7 15,0 0 15-15,0 0 2 0,0 0-5 16,137 194-19-16,-127-155-13 0,-3-5-11 16,-1-4-4-16,1-6-1 0,0-9-5 15,0-3 0-15,4-6 6 16,0-6-3-16,4 0 5 0,0-11 2 16,5-7-4-16,-1-5 1 0,2-5-3 15,2-4-8-15,-3 1-13 0,2 2-12 16,2 9-19-16,-1 4-22 0,2 4-63 62,-1 8-111-62,3-2-60 0,0 4-186 16</inkml:trace>
  <inkml:trace contextRef="#ctx0" brushRef="#br0" timeOffset="4086.1255">17761 1573 1046 0,'0'0'0'0,"0"0"112"0,0 0-40 15,0 0-43-15,0 0 2 0,0 0 0 16,0 0 0-16,0 0-12 0,0 0-4 16,-205 75-7-16,179-47-4 0,1 4-3 15,4 1 6-15,3 3 0 0,3-4-2 16,6-3 3-16,7-9-3 16,2-4-4-16,13-2 4 0,4-6 0 15,6-3 2-15,3-4-1 0,2-2-2 16,4-11 1-16,1-4 0 47,2-5 0-32,-2-2-10-15,0-1-15 0,-2-5 0 0,-3 5-8 0,-2 2 12 0,-5 3 9 0,-6 7 3 32,-3 5 5-32,-3 4 1 0,-7 3 5 0,2 0 1 0,1 3-4 0,1 0 2 0,2 7-4 0,-1 4 0 0,-1 3-2 0,1 5 0 15,0 2 6 1,1-1-8-16,2-2 4 0,1-1 1 47,1-3-5-47,1-3 4 31,1-2 0-31,-2-5-2 0,0 0-20 0,0-7 10 0,3 0-12 0,2-1-11 0,1-10-24 0,4-1-37 0,-1-3 11 16,2-3-4-16,-4-3-21 0,1-3 42 0,-1-6 4 0,-2 4 6 0,0 0 47 0,-1 1 14 15,-2 11 52-15,-4-1 28 47,-5 7 45-47,-2 8 27 0,-3 0-65 0,0 5-50 0,1 7-1 0,0 6 6 0,-1 3-21 0,0 4-8 0,0 0-2 16,-1 1-10-1,0-1-6 1,1-4 0-16,0-4 6 0,4-4-8 0,1-2-65 0,2-5-15 16,-1-6-52-16,2 0-24 0,-1-9-42 0,2-6-232 0</inkml:trace>
  <inkml:trace contextRef="#ctx0" brushRef="#br0" timeOffset="4177.6788">18355 1398 1140 0,'0'0'0'0,"0"0"41"0,0 0-38 16,0 0-1-16,0 0-4 16,0 0-33-16,0 0-26 0,0 0-55 15,-51 32-146-15,43-17-222 0</inkml:trace>
  <inkml:trace contextRef="#ctx0" brushRef="#br0" timeOffset="5582.5855">18800 917 994 0,'0'0'0'0,"0"0"-11"16,0 0 19-16,0 0 66 0,0 0 20 16,0 0-40-16,0 0-26 0,0 0 8 0,0 0 0 15,4 65-10-15,-11-21-3 16,3 3-16-16,-1 1-1 0,0 4-6 16,2-4 0-16,2 2 5 15,1 2-5-15,0 1 0 0,0 1 8 0,3-1-10 16,-3 1 4-16,1-3 1 15,-1-5-3-15,1-2 0 16,1-8 3-16,1-4-3 0,2-5 0 16,2-8 1-1,5-8-1-15,3-5-14 0,4-6 12 47,4-1 0-47,4-12 4 0,2-2 0 0,3-6-2 0,2-3-5 0,-2 0 2 0,2-2-1 31,-2 1 5-31,0 0 0 0,-5 1-2 0,-4 1 2 0,-5 4-1 0,-8 2 0 0,-5 9 0 0,-5 2 30 0,-1-1 3 16,-12 7-10-16,-3 5-19 0,-4 4-6 16,-6 9 4-16,2-1-2 47,3 4 0-47,-1 2-2 0,3 4 2 0,3-1 0 0,1 0-1 0,6-2 0 31,3-3-3-31,2-4 7 0,4-4-3 0,3-3 0 15,2-4-2-15,6-5 3 0,3-1-2 0,3-1 0 0,2-9-1 0,0-1-4 0,2-3 3 16,2-3-10-16,-1 2-11 47,1 2 9-47,-4 6 8 0,-5 4 1 0,-3 0 6 0,-3 3 0 0,-3 0-1 16,2 0 1-16,-5-1 15 0,1 1-8 0,3-1 0 0,-3-2-3 31,2 2-1-31,0-5 6 0,-1 0-5 0,-1-2-5 0,1 0 2 0,-4 3-2 0,0 0-5 15,1 4 9-15,-1 1-3 0,0 0 0 16,0 0 0-16,0-1 5 0,0 1-7 16,0-2 4-16,0 2-1 0,0 0-1 15,0 0 0-15,0 4 3 0,0-4-5 16,0 0 4-16,0 0-1 16,0-4-1-16,2 3 0 0,0 0 4 15,0-1-4-15,1-1 0 0,-1-2 9 16,-2-1-3-16,5 0 13 0,-1 0 0 15,-2 4 1 32,1 2-7-47,-3-2-8 0,0-1-8 0,0 3 5 16,0 0-4-16,0 7-9 0,0 3 13 0,2-3-2 0,3-1 0 0,2-1 0 0,3-3 1 31,3 4-2-31,3-6 2 0,-1 0 3 0,4-1-5 0,3-9-4 0,-2-1-4 0,1-5-6 16,2-1 7-16,0-4 4 15,3-1-3-15,1-11 1 0,4 1-12 47,-2 0 10-47,1-7 6 0,-5-4-5 0,-3-6-3 32,-5-3-1-32,-4-5 6 0,-5-3 2 0,-3 0 4 0,2 1 1 15,-3 6-4-15,3 7 4 0,-2 6 13 0,3 8 3 0,-3 8 0 0,1 4-3 0,-4 5 5 0,-1 7-1 0,-1 2-1 16,0 6-2 31,0 0-1-47,-2 6-16 0,-6 7-4 0,-5 13 4 0,-1 7 1 0,-4 12 0 0,2 5-2 15,3 3 0-15,5 2-18 0,3 1 12 32,5 0-2-32,0-2-4 0,0 5 14 0,4-5 0 0,0-1 0 0,3-1 0 0,-2-1 0 0,4-6-1 0,2-6 2 15,1-5 0 32,4-9-1-31,3-5-2-16,-1-8 2 0,5-8-8 0,0-2 8 0,0-2 0 31,1-3-14-31,-1-7 14 0,-1-5 0 0,-5-2-4 0,1-3 7 0,-5-2-2 16,-1-4-1-16,-3-7 0 0,-5 2 4 0,-4-2-5 0,-2-2 2 0,-9 6-2 0,-5 4-10 0,-4 0 9 62,-1 5 1-62,-2 4-5 0,-1 3 6 0,0 7 0 0,1 3-19 0,0 3 15 0,-1 0 2 31,1 8-1-15,4 1 2-16,5-4-1 0,6 2-5 0,8 0 3 0,6 1-1 0,11 3 4 0,12 0 2 0,6-4 34 0,3-2-25 0,6-3-5 0,-5 0-2 0,-1-2-3 0,-3 0 0 16,-4 0-36-1,-5-4-105-15,-3 0-108 0,-5 1-128 47</inkml:trace>
  <inkml:trace contextRef="#ctx0" brushRef="#br0" timeOffset="6343.7402">20518 812 568 0,'0'0'0'0,"0"0"105"0,0 0-41 0,0 0-9 16,0 0-15-16,0 0 22 15,0 0 4-15,0 0-49 16,0 0 5-16,4 19 23 0,-4 33-2 16,-4 9-7-16,1 6 0 0,0 3-3 0,-1 1-4 15,1 0 1-15,1-4-9 0,-2 0-11 16,-1-7-4-16,4-4-3 16,1-6 0-16,0-4-5 31,0-11 4-31,4-2 0 0,3-7-3 0,2-8-37 31,0-4-19-31,-1-5-56 0,3-3-9 0,-1-6-44 0,6-2-190 0</inkml:trace>
  <inkml:trace contextRef="#ctx0" brushRef="#br0" timeOffset="6651.8749">21110 1314 907 0,'0'0'0'0,"0"0"37"0,0 0 30 16,0 0 0-16,0 0-19 0,0 0 0 16,0 0-1-16,0 0 11 0,0 0-10 15,-225 43-18-15,204-21-18 0,3 1-5 16,8 7-5-16,5 1-4 0,5 0 4 16,10 5 4-16,7-2-5 0,11 1 4 15,4-1-1-15,2-7-5 16,3-5 2-16,-1-4 5 0,-2-5-8 15,1-7-49-15,-6-4-11 0,-2-2-36 16,-5-1-6 0,-3-5-44-16,-3-3-80 0,-3-2-92 0</inkml:trace>
  <inkml:trace contextRef="#ctx0" brushRef="#br0" timeOffset="6756.0384">21195 1488 1013 0,'0'0'0'0,"0"0"183"0,0 0-107 0,0 0-30 0,0 0-26 0,0 0-14 0,0 0-8 0,0 0 4 16,0 0-4-16,-253 188-112 0,240-160-49 15,5-9-96-15,5-2-308 0</inkml:trace>
  <inkml:trace contextRef="#ctx0" brushRef="#br0" timeOffset="7279.5238">23608 1361 792 0,'0'0'0'0,"0"0"62"0,0 0-53 0,0 0 68 15,0 0-18-15,0 0-14 0,0 0 8 0,0 0 19 16,30 258-18-16,-27-215-14 15,-2-3 3-15,1-9-13 0,0-1-13 16,1-5-13-16,-2-8 3 0,-1-3-4 0,0-6-2 16,0-2 5-16,-1-6-8 15,-6 0-31-15,-2-1-29 0,0-11-52 16,-3-7-83-16,-2-6-16 16,1-9-226-16</inkml:trace>
  <inkml:trace contextRef="#ctx0" brushRef="#br0" timeOffset="7659.2406">23660 1238 836 0,'0'0'0'0,"0"0"22"0,0 0-20 0,0 0 76 0,0 0-49 0,0 0-2 16,0 0-9-1,0 0 10-15,0 0-6 0,190 139-11 0,-170-111-7 16,-3 1 2-16,-2-5-4 15,-6-3-3-15,-1 2 2 0,-2-1 40 16,-3 2 0-16,-1-2-15 16,-2 0-16-16,-4-1-7 0,-3-5 4 15,0 0-5-15,2-5-1 0,2-9 5 16,3-1-3-16,0-3 3 0,0-9 1 16,8 0-9-16,5-5-10 0,8-1 11 15,3 1-1-15,4 3 1 16,1 4 2-16,-1 7 13 0,-1 2 0 15,-3 1 11 1,-1 9-7-16,-1 3-5 0,-1-1-5 0,-1 4-6 0,1-3-2 16,2-1 0-16,3-2-91 0,-3-1-127 15,-1-1-13-15,-2 0-188 47</inkml:trace>
  <inkml:trace contextRef="#ctx0" brushRef="#br0" timeOffset="11332.8126">26609 1265 720 0,'0'0'0'16,"0"0"13"-16,0 0 9 16,0 0-7-16,0 0-2 0,0 0 14 0,0 0 20 15,0 0-2 1,-233 68-20-16,211-49-11 0,1 0-9 15,-2 8 0-15,2 2-3 0,0 2-1 16,0 2 4-16,5 3 0 0,0 4-1 16,9-5 0-16,2-2-4 0,5-6 0 15,7-7-3-15,5-7 1 0,8-6 4 16,3-7 23-16,4-2-2 31,4-7-1-31,4-7-7 0,0-2-8 0,5-9-5 0,0-4 2 0,-1 1-1 31,-1-3-3-31,-2-5 0 0,-6 7 5 0,-4 2-3 0,-5 7 14 16,-10 13 20 0,-7 5-6-16,-4 7-14 0,0 14 12 0,0 6 5 0,4 7-11 47,3 1-7-47,3-2-9 15,5-1-4-15,4-4 0 0,4-7-1 0,-2-1 1 31,-1-5-4-31,-3-2-56 0,0-4-35 0,-1-5-65 0,2 0-140 0,-3-9-255 0</inkml:trace>
  <inkml:trace contextRef="#ctx0" brushRef="#br0" timeOffset="12515.7758">9384 3791 606 0,'0'0'0'0,"0"0"-9"0,0 0 9 15,0 0 35 1,0 0-18-16,0 0 20 0,0 0 18 0,0 0-6 15,0 0-3-15,220-15 5 16,-194 27-13-16,-3 1-9 0,-3 3-8 16,-6-1-9-16,-5-1 1 0,-8 4 8 0,-1 0 6 15,-12 4-4-15,-7 2-10 16,-5 2-6-16,-6 4-4 0,2-1-2 16,-3 6 1-16,4 4-2 15,0 0 0-15,5 1 0 0,2-3 1 16,5 1 7-16,1-3-3 0,3-1-2 15,4-6-4 17,3-2 2-32,4-5 0 47,1-3-1-47,9-4 7 0,5-2-4 0,4-5-1 0,2-1 5 0,0-3-4 0,1-3-1 0,2-9 3 0,2-6-2 0,4-6 6 0,1-9-3 0,6-6-3 0,2-7-2 15,4-6 4-15,-1-3-4 16,-2 1-2-16,-1 0 2 0,-3 1 1 47,-9 5-3-47,-4 4 2 0,-3 2 2 31,-8 10-3-31,-4 9 0 0,-3 10 31 0,-5 9 19 0,0 1-2 0,-4 12-21 0,-3 8-23 0,0 15 1 0,-3 12 2 16,-1 14 7-16,1 2 2 0,4 6-2 0,6-5-5 0,4-3 0 0,7-8-3 15,5-9-6-15,3-7 0 0,1-9 5 63,4-10-6-63,2-5-16 0,0-5-20 0,2-5-47 0,-2-3-36 0,3-5-12 31,-1-3-99-31,4-5-73 0,-1 1-108 0</inkml:trace>
  <inkml:trace contextRef="#ctx0" brushRef="#br0" timeOffset="13272.4204">10535 4517 299 0,'0'0'0'0,"0"0"137"0,0 0-40 0,0 0-28 0,0 0 1 16,0 0-12-16,0 0 21 0,0 0 11 0,-29 37-42 15,35-44-7-15,-2-6 15 16,4-4-9-16,-3-5-4 0,4-3 4 16,2-6-7-16,1-3-10 15,2-6-2-15,4-5-12 0,1-2-3 16,-2-1-1-16,3 1-5 0,-3 0-4 15,2 0 0-15,2 1 0 0,-1 0-1 16,1 5-1 15,-2-1 2-31,0 6-2 0,-3 4-2 0,0 5 2 47,-3 8 0-47,-3 8-1 0,-6 6 0 0,0 5-1 0,-2 9-6 0,-2 10 11 0,0 14 4 0,0 11-4 0,-4 10-2 0,1 6 0 0,-1 2 0 16,0 1-2-16,4-4 0 15,0-2 0-15,6-4 1 47,1-2 1-47,2-2-4 0,-1-2 4 0,-1-4-2 0,-2-6 0 0,2-5 0 0,0-9 0 0,1-7 11 32,0-6 1-32,-1-9-3 0,4-4 1 0,5-14 16 0,6-16 1 0,5-12-4 15,6-15 0-15,7-5-9 0,3-11-9 0,2-5 4 0,7-1-5 16,3-3-3-16,-5 9 0 0,1 14-2 47,-8 16-57-47,-8 13 15 0,-6 9-7 0,-7 5-33 0,-2 6-64 0,-5 9-64 47,-3 5-184-47</inkml:trace>
  <inkml:trace contextRef="#ctx0" brushRef="#br0" timeOffset="13835.5776">11852 3843 584 0,'0'0'0'0,"0"0"14"16,0 0 28-16,0 0 46 0,0 0-16 16,0 0-12-16,0 0 0 0,0 0 18 15,0 0-16-15,21 85-6 0,-21-42 6 16,0 9-17-16,-6-2-14 15,-1 2-10-15,2-1-3 0,1-6-4 16,3-5-1-16,1 1-6 0,0-3-5 0,0-2 0 16,0-1 0-1,0-1-1-15,-2-4-1 16,-1-4 0-16,3-2 2 16,0-4-2-16,0-4 0 0,0-4-18 31,0-3-12-31,2-5-7 0,0-2-20 0,-1-2-49 0,4-3-9 0,0-2-61 0,1-3-139 15,2-3-60-15</inkml:trace>
  <inkml:trace contextRef="#ctx0" brushRef="#br0" timeOffset="14970.0256">12646 3926 232 0,'0'0'0'0,"0"0"73"0,0 0-2 0,0 0-5 15,0 0-1-15,0 0-4 16,0 0-14-16,0 0 3 0,0 0-10 16,8-26-13-16,-8 26-1 0,1 0 8 15,-1 0-2-15,0 0 0 0,0 0 0 16,0 0-5-16,0 0-9 0,2 0-1 16,-2 0-2-16,0 0-1 15,1 0 3-15,-1 0-5 0,0 1-2 0,1 1-4 16,-1-2 1-16,0 1 0 15,0 1 1-15,0-2 1 16,0 0-3-16,0 0-2 0,0 0 2 0,1 0-4 16,1 0-1-16,0 1 0 15,0 3 0-15,2 2 3 0,2 3 2 16,1 3-1-16,1 4-3 0,2 6 5 16,3 3-5-16,2 6 9 15,4 5 13-15,3 3-5 31,-2 2 9-31,2 0-3 0,0-1-1 0,-3 0-11 0,0-2-3 0,-3-6-4 32,1-2-3-32,-2-5 1 0,-2-2-3 0,0-4 0 0,1-3 3 0,-1-2-1 15,1-2-2-15,-3-2 1 16,-1 0-2-16,-1-2 0 47,-2-3 4-47,-1 3-5 0,-4-5-3 0,-1 1-9 0,-1-2-10 0,0-2-23 0,-2 1-24 0,-2-1-7 0,1-4-18 0,1-4-68 0,2 1-52 15,0-5-71 1</inkml:trace>
  <inkml:trace contextRef="#ctx0" brushRef="#br0" timeOffset="15232.69">13080 3909 593 0,'0'0'0'0,"0"0"40"0,0 0 24 0,0 0 43 16,0 0-42-16,0 0-17 0,0 0-5 15,0 0-3-15,0 0 6 0,-102 86 0 16,71-32-12-16,-4 7-1 16,-2 6 13-16,-2-3-7 0,-2-2-17 15,2 0-13-15,-2-4-4 0,0-3-3 16,-1-5-4-16,6-7-13 15,3-8-27 1,4-5-44-16,6-5-12 0,9-6-29 0,8-3-94 0,6-8-83 0</inkml:trace>
  <inkml:trace contextRef="#ctx0" brushRef="#br0" timeOffset="16426.8332">16673 4119 399 0,'0'0'0'0,"0"0"95"0,0 0-11 0,0 0-25 0,0 0-11 16,0 0-7-16,0 0-6 0,0 0 2 16,-38-16 1-16,35 16-11 15,-1-2-11-15,-4 2-1 0,-3 2 6 16,0 4-3-16,-1 2-7 0,-7 0 2 16,-2 4-2-16,-1 1-6 0,-2 1 4 0,0 4 3 15,-2 2-2-15,0 2-1 16,-3 7 0-16,5 2-6 0,-1 6-1 15,3 3 0-15,1 4-2 32,7 2 0-32,3-3 3 0,6-3-3 0,5-4 15 0,7-8-5 0,5-9 4 15,5-1-1-15,1-9 5 16,3-5 3-16,3-4 2 47,2 0-7-47,3-14-1 0,4-11 2 0,8-7 2 0,-1-11-10 31,5-3-4-31,0-6-2 0,0-6-4 0,0 0 2 0,-3-3 2 0,-1-5-1 0,-2 1 3 16,-4-3-3-16,-3-1-3 62,-3 1 2-62,-6 2 3 0,-5 1-5 0,-6 5 2 0,-5 1 2 0,-4 9-4 0,-3 7 2 0,0 9 1 31,0 11-2-31,-3 9 0 0,-4 3 14 16,-4 11-9-16,-4 0 1 0,-7 11-8 0,-2 8-3 0,-5 12 6 0,0 11-2 0,-1 9-3 0,0 12 4 63,6 8 0-63,2 6-6 0,7 6 9 0,1 0-5 0,5 3 0 0,3-5 4 0,3-7-2 0,3-8 0 31,3-10 0-31,7-6 2 15,7-8-2-15,1-9 0 0,4-6 3 0,3-8-3 0,-1-5 0 0,5-7 16 0,3-5-6 0,5-2 4 0,3-9-4 0,-1-9-2 0,4-6 0 0,-3-5-5 0,1-2-3 0,-3-1 0 0,0 0 4 63,-5 0-5-63,-6-1 2 0,-5 0 13 16,-3 2-4-16,-6 6-1 0,-3 3-3 31,-6 8-2-31,-4 6-1 0,0 5 0 0,-4 3 0 0,-4 8-1 0,-3 8-1 0,2 6-2 0,-2 7 2 0,2 9-1 0,3 2 0 15,4 4 0-15,2-3 0 0,5-4 0 0,4 0 8 0,6-7-5 63,-1-4-2-63,3-4 1 0,-3-5-2 0,2-6 0 0,-4-4-22 31,-1-6-12-31,-2-1-33 0,-1-10-3 0,1-9-38 16,6-6-87-16,-2-6-88 0,0-9-59 0</inkml:trace>
  <inkml:trace contextRef="#ctx0" brushRef="#br0" timeOffset="16531.4402">17361 4141 929 0,'0'0'0'0,"0"0"0"0,0 0-156 0,0 0 40 0,0 0-65 0,0 0-82 0</inkml:trace>
  <inkml:trace contextRef="#ctx0" brushRef="#br0" timeOffset="16775.477">17743 4463 560 0,'0'0'0'0,"0"0"0"0,0 0 41 0,0 0 68 0,0 0-31 0,0 0-21 0,0 0 19 16,0 0-10-16,-60 171-18 0,49-169-7 16,3-2-13-16,0 0-4 15,4-8-6-15,3-4-14 0,1-6-8 16,5-1-3-16,10-5 6 0,5 1-1 15,6 0-1-15,5-1 1 16,2 4 0-16,0 2-1 0,2 0-1 16,-3 3-29-16,-1 2-24 0,-1 0-11 15,0 4-52-15,-3 1-44 32,5 0 15-32,1 1 17 0,-5-3-44 0</inkml:trace>
  <inkml:trace contextRef="#ctx0" brushRef="#br0" timeOffset="17007.931">18285 4248 474 0,'0'0'0'0,"0"0"236"0,0 0-107 0,0 0-49 0,0 0-33 0,0 0-19 0,0 0-12 0,0 0-5 0,0 0-7 15,-145 18 2-15,113 4 3 16,5 6-1-16,2 2-2 0,12 0-3 16,7 3-1-16,5-1 4 0,1 0 2 15,8-2-2-15,6-3-2 0,7-3-3 16,4-4 0-16,4-4 3 0,3-6-8 15,1-6-40-15,2-4 4 32,-3-4-23-32,-1-6-56 0,-2-2-31 0,-4 1-52 0,-3-1-71 0</inkml:trace>
  <inkml:trace contextRef="#ctx0" brushRef="#br0" timeOffset="17160.9922">18444 4305 844 0,'0'0'0'0,"0"0"8"0,0 0-6 16,0 0 0-16,0 0-1 0,0 0 11 15,0 0 5-15,0 0-15 0,0 0-2 16,-249 93 0-16,231-78-45 16,3 1-102-16,3-2-121 0</inkml:trace>
  <inkml:trace contextRef="#ctx0" brushRef="#br0" timeOffset="17589.2246">18988 4223 566 0,'0'0'0'0,"0"0"89"0,0 0-3 16,0 0-19-16,0 0-8 16,0 0-10-16,0 0-1 0,0 0 13 15,0 0 14-15,-169 158-34 0,169-128-19 16,0 2 1-16,11 1-4 0,4-2-3 15,7-2 4-15,6-2-4 16,-1-4-8-16,4-6-6 0,4-3 3 16,1-5-3-16,0-4 0 0,-1-5 0 15,-3-3-4 1,-2-8-37-16,-2-5-7 0,-1-1-17 0,-3-1-39 0,-2-4-10 47,1-2-61-47,1-2-97 0,-2-4 12 0</inkml:trace>
  <inkml:trace contextRef="#ctx0" brushRef="#br0" timeOffset="18158.6648">19461 3529 1114 0,'0'0'0'0,"0"0"0"0,0 0-25 0,0 0 30 0,0 0-3 16,0 0-3-16,0 0 2 0,0 0 37 15,-69 298 3-15,65-221 5 16,4 3-12-16,2-5-1 0,8 1-7 16,0-6-12-16,4-5-9 62,0-5 0-62,0-9-3 0,-1-8-2 0,-3-10 0 0,1-8-33 31,-3-9-7-31,-4-7-15 0,2-7-3 0,-5-2-10 0,0-12 26 0,-1-4-33 16,0-5-83-16,-5-5 50 16,-8-8-4-16,-3-6 22 0,-4-2 19 0,-2 2 4 0,3 4 32 47,6 12 46-47,7 13 99 0,4 6 61 0,2 5-58 0,7 0-64 0,10 5 3 0,9 1 23 31,5 1-10-31,5 2-14 0,5 0-26 0,-1-2-13 0,2 1-3 0,-2-5-7 15,-2-2 0-15,-4-1 0 0,-5 0 3 63,-3-6 7-63,-8 0 17 0,-4 0 2 0,-5 2 5 0,-6 3 20 0,0 1-2 0,-2 0-12 31,-1 0-16-31,-1 4-18 0,-6 6-7 0,-3 6 1 0,4 2 3 0,-1 5-2 0,6 4 3 0,1 0-1 0,0-2-3 0,8-2 2 0,4-4-2 0,2-3 0 0,6-3 0 16,3-5 1-16,1-8 2 0,2 0-2 0,2-11 3 15,-2-3-4-15,-2-4-2 0,-3-4 0 0,-7-1 6 0,-2-1-6 47,-9 2 0-47,-3-2 0 0,-8 5-13 0,-11-1-1 0,-5 0-12 0,-6 3-20 32,-4 2-21-32,1 3-38 0,6 6-64 0,4 3-17 0,8 3-94 15</inkml:trace>
  <inkml:trace contextRef="#ctx0" brushRef="#br0" timeOffset="18501.8754">20334 4213 797 0,'0'0'0'0,"0"0"12"0,0 0 27 0,0 0 27 0,0 0-23 16,0 0 4-16,0 0 40 0,0 0 14 15,0 0-21-15,9 246-19 16,-27-223-21-16,5-5-18 0,-1-4-10 15,4-3-4-15,1-6-6 0,7-3-1 16,2-2 8-16,0-4-2 0,9-5-11 16,3-4 8-16,10-2-4 0,5-3-1 15,2-4 2-15,6 0 0 16,0 2-6-16,-2-1-21 0,1 8-19 16,-3 2-29-16,-6 0 22 0,-3 3-15 15,-7 1-49-15,-4 3-11 0,0 0-23 16,-2 1-19 15,0 2 27-31,-3-4-16 0</inkml:trace>
  <inkml:trace contextRef="#ctx0" brushRef="#br0" timeOffset="18619.2328">20654 4292 451 0,'0'0'0'0,"0"0"357"0,0 0-266 0,0 0-27 0,0 0-13 0,0 0 5 0,0 0 10 0,0 0-4 0,0 0-26 16,34 84-12-16,-13-59 8 15,9-2-23-15,1-4-6 0,0-1-1 16,0-1 2-16,-1-5-4 0,-6-4 0 15,-2-3-34-15,-6-2-32 0,1-3-57 16,-3-2 1-16,3-4-37 0,5-6-40 16,2 1 11-16,3-4-13 15</inkml:trace>
  <inkml:trace contextRef="#ctx0" brushRef="#br0" timeOffset="18746.3725">21137 4401 794 0,'0'0'0'0,"0"0"347"0,0 0-263 15,0 0-27-15,0 0-18 0,0 0-8 0,0 0 6 16,0 0-6-16,0 0-17 15,-269 305-9-15,214-269-4 0,-7-1-2 0,-7-7-135 16,-1-1 7-16,2-5-60 0,4-1-96 16,2-4-75-1</inkml:trace>
  <inkml:trace contextRef="#ctx0" brushRef="#br0" timeOffset="19079.6508">17414 3710 1278 0,'0'0'0'0,"0"0"50"0,0 0-59 0,0 0 9 16,0 0 0-16,0 0-156 15,0 0-18-15,0 0-124 0</inkml:trace>
  <inkml:trace contextRef="#ctx0" brushRef="#br0" timeOffset="19903.7316">23716 3688 610 0,'0'0'0'0,"0"0"101"0,0 0 11 16,0 0-18-16,0 0-22 15,0 0-31-15,0 0-18 0,0 0-5 0,0 0-2 16,-113 104 0-16,76-51-3 15,0 3 2-15,3 3 5 16,8 1-5-16,12-1 6 0,8-1 2 16,6-3 0-16,6 1-4 0,3-3-5 15,7-1-4 17,0-9-3-32,6-5 3 0,4-7-5 0,7-8 0 0,5-8 3 15,5-9-4-15,2-5-1 0,0-2 1 0,-1-8-6 0,-6-6-45 16,-5-4-8-16,-5 0-46 0,-10-1-51 62,-2 2-45-62,-10 1-43 0,-7-4-184 0</inkml:trace>
  <inkml:trace contextRef="#ctx0" brushRef="#br0" timeOffset="20052.2679">23327 3602 990 0,'0'0'0'0,"0"0"86"0,0 0 2 0,0 0-46 0,0 0-17 0,0 0-6 16,0 0-13-16,0 0-6 0,0 0 0 16,438-29-177-16,-389 45-61 0,-7 5-59 15,-18 4-98-15</inkml:trace>
  <inkml:trace contextRef="#ctx0" brushRef="#br0" timeOffset="20499.6729">24229 4009 402 0,'0'0'0'0,"0"0"101"0,0 0-4 16,0 0 8-16,0 0-43 0,0 0-10 15,0 0 5-15,0 0 2 0,0 0-9 0,44 137 12 16,-41-123-12-16,0-1-7 0,4 4-13 16,-5 2-11-16,1 0-8 15,-2 1 2-15,-1-1 5 16,0 0-7-16,0 0-1 0,-2-1-5 16,-2-1 4-16,-4-3 1 15,1-1-2-15,1-2-4 0,-3-5-2 16,1 1 3-16,2-3-4 31,-3-1 1-31,4-1 0 0,0-2-1 31,2 1 2-31,3-1 10 0,-1 0 7 0,1-6-4 16,1-7-11-16,10-3-2 0,5-5 0 0,8-7 0 0,7-3-1 0,4 1-3 0,7-3 1 0,1 0 0 62,4 5 0-62,0 1 0 0,4 4 17 0,-4 3 14 0,0 6 2 0,-3 2-4 47,-5 9-13-47,1-1-9 0,-4 2-6 0,-6 2-2 0,-4 0-25 0,-6 0-27 0,-8 4-21 0,-9 1-26 0,-3 5-51 0,-4 3-81 0,-4-1-84 0,-1 0-216 0</inkml:trace>
  <inkml:trace contextRef="#ctx0" brushRef="#br0" timeOffset="20918.6093">25345 4036 804 0,'0'0'0'0,"0"0"0"0,0 0 3 0,0 0 35 15,0 0-13-15,0 0 14 0,0 0 5 16,0 0-16-16,-84-8-7 16,62 16 7-16,-1 8 19 0,-3-2-4 15,0 4-3-15,1-1 8 0,0 3-14 16,4 1-14-16,0 4-7 0,8 0 1 16,5 0-5-16,8 0 2 0,7-1 6 15,8-1-3-15,8-1-7 16,6-1 2-16,5-5-3 31,1-3 3-31,4-3-2 0,-2-2-4 0,-2-1-3 0,-6-2 0 0,-4-2 0 0,-9-1-103 16,2-2 8-16,-5-1-42 15,3-6-101-15,5-2-118 47</inkml:trace>
  <inkml:trace contextRef="#ctx0" brushRef="#br0" timeOffset="21051.8135">25379 4135 1093 0,'0'0'0'16,"0"0"28"-16,0 0 3 0,0 0-13 15,0 0-13-15,0 0-3 0,0 0-1 16,0 0-1-16,0 0 0 0,-285 160-99 16,282-144-27-16,3 5-66 0,12-2-45 15,6-5-77-15</inkml:trace>
  <inkml:trace contextRef="#ctx0" brushRef="#br0" timeOffset="21386.1321">25871 4110 973 0,'0'0'0'0,"0"0"32"15,0 0-29-15,0 0 10 0,0 0-5 0,0 0-6 0,0 0 13 0,0 0 25 16,0 0 0-16,-219 13 7 0,197 3-12 16,8 2-11-16,5 2-10 0,3 4-4 15,6 1-4-15,0 2 4 0,11 2 1 16,2-2-6-16,7-1 1 0,1-2-1 16,1-5 2-16,3-3 1 0,0-3 1 15,3-3-5-15,-3-6-2 16,0-1-4-16,-3-3-33 0,-7-1-31 15,2-5-33-15,-4-1-22 16,0 0-94-16,-1-2-75 0</inkml:trace>
  <inkml:trace contextRef="#ctx0" brushRef="#br0" timeOffset="21501.5525">25946 4177 1010 0,'0'0'0'0,"0"0"102"0,0 0-85 15,0 0 21-15,0 0-13 0,0 0-17 16,0 0-4-16,0 0-2 16,-191 114-4-16,174-101-109 0,0-1-67 15,2-4-216-15</inkml:trace>
  <inkml:trace contextRef="#ctx0" brushRef="#br0" timeOffset="22411.324">9080 5320 481 0,'0'0'0'0,"0"0"125"0,0 0-46 0,0 0-32 0,0 0-20 0,0 0-12 15,0 0-6 1,0 0 1-16,0 0 6 0,785 43 20 15,-669-40 6-15,6-3-12 0,4 4-3 16,9 2-14-16,4-3-7 16,6 0 0-16,12 1 0 0,5-4-4 47,9 0-1-47,11 0 3 0,7 0-3 0,1-5-1 0,7 3 0 31,7 1 3-31,4 1-4 0,7 0 2 0,-1 0 2 0,1 1-4 0,4 2 2 15,4 0 0-15,9 1-1 0,8-2 0 0,8-2 0 0,9-2-7 0,8-3 6 0,9 2 1 0,5 1 0 47,5 2 0-47,4 3 0 0,2 4-1 16,5 1 2-16,2 2 13 0,7-1-4 31,5 0-2-31,6 1-3 0,3-5-3 0,2 0 1 0,9-3-2 0,3-2 0 0,7 0 0 0,-1 0 0 0,1 3-1 16,-1 4 0-16,-11 1 3 15,0 5-6-15,-3 1-3 0,-6-3-4 47,-4 2 2-47,-2-4 4 0,-3-6 2 32,-5 1 0-32,1-1 4 0,-5-3 0 0,-8 0 1 0,-10 0-1 0,-13 0-2 15,-18 0 0-15,-15 0-44 0,-17 1-75 0,-13 5-99 0,-26-1-26 0</inkml:trace>
  <inkml:trace contextRef="#ctx0" brushRef="#br0" timeOffset="23458.286">8770 2577 438 0,'0'0'0'0,"0"0"-5"0,0 0 18 16,0 0 24-16,0 0 0 15,0 0 20-15,0 0-7 16,0 0-19-16,457 38-14 0,-370-32 8 16,5 0 10-16,4-1-6 0,9 0-9 0,1-2-5 31,8 1 5-31,15-4-2 0,8 0 1 47,8-3-2-47,9-4-3 0,5 0-2 0,5 3 1 0,1 1-6 0,10-1 0 31,8 2 5-31,7 1 3 0,6-2-8 0,6-2-5 0,11-1 2 0,9-1-3 0,13-3 0 16,8 2 0-16,6-3-2 0,10 0-27 0,8-3 20 0,9 1 5 15,3-2 0-15,4 3 4 0,3 4-2 47,4 0 0-47,5 3 2 0,4 1 14 0,6 0-4 0,3 2 0 0,6 1-5 0,4-2 4 0,5 0-8 16,8 0 0 15,6-3-1-31,9 0-1 0,-1-3 0 0,10 1 2 0,4-1-1 0,-1 2 0 0,8 1-2 0,9-1 2 16,-8-2 0 46,9 1-1-62,6-3 2 0,-12 3-3 0,4 0 1 0,-7-1 0 0,-10 7 1 31,-3-4-3-31,2 4 4 0,-9 1-1 0,0 1-1 0,1 0 0 0,-4 0 4 0,0-2-4 0,3-2 0 16,-5 0-54-16,-11-1 2 0,-8 4 17 0,-15 1 0 0,-19 8-67 0,-14 9-69 0,-22-3-78 16</inkml:trace>
  <inkml:trace contextRef="#ctx0" brushRef="#br0" timeOffset="33819.0864">2021 7524 751 0,'0'0'0'0,"0"0"52"0,0 0 1 15,0 0 15-15,0 0-10 16,0 0-22-16,0 0-21 0,0 0-19 0,-1 3 2 16,10 2 4-16,2 7 28 15,4 3 0-15,3 4 3 0,2 0 7 16,5 2-4-16,2 5-3 0,0 0-4 16,0 1-3-16,1 1-6 0,1 0 0 15,-1-5 0-15,0 0 1 0,-2-5-4 16,3-2-2-1,-2 0-8-15,-2-4-5 0,-3 4 1 0,-3-5-1 16,-4 1-2 0,-1 1 0-1,-3-4 3-15,-4 3-25 0,1-1-7 0,-4-2-20 0,-2-2-24 0,-1-2-13 16,-1-2-24-16,-1-3-67 0,-7 0-33 16,-2-8-219 30</inkml:trace>
  <inkml:trace contextRef="#ctx0" brushRef="#br0" timeOffset="34204.2868">2446 7499 888 0,'0'0'0'0,"0"0"65"0,0 0 28 16,0 0 1-16,0 0-30 0,0 0-31 15,0 0-22-15,0 0-5 16,0 0-3-16,-176 304-3 0,160-290 0 0,-2-1 0 16,0-1-35-16,-3-7-8 15,-2 3-9-15,-1-3-18 0,-3-1 0 16,3 0-6-16,1 0-13 0,5-4-18 16,2 0-21-16,6-6 25 0,5-2 69 15,3 0 19-15,2 1 23 16,1-1 60-16,7 2 7 0,7 3 10 15,8 1 1-15,9 2-4 0,7 0 3 16,4 0-23-16,0 0-17 0,4-2-9 16,1-1 3-16,1 0-9 0,-3-2-12 15,-7 1-13-15,-4-3-7 47,-5 1-72-47,-7 3-47 0,-4-4-35 0,-7-1-153 0,-10-2-188 16</inkml:trace>
  <inkml:trace contextRef="#ctx0" brushRef="#br0" timeOffset="34446.4464">2273 7493 785 0,'0'0'0'0,"0"0"129"0,0 0-8 16,0 0-32-16,0 0-17 0,0 0-13 15,0 0-22-15,0 0-9 0,-46 368-8 16,46-311-12-16,0-3-4 0,0-5-4 16,3-3 0-16,3-6 3 0,1-4-3 47,-1-7-67-47,1-6-6 0,-2-7-41 0,3-8-3 0,-3-5-3 0,1-3-56 0,0-11-90 31,-3-5-104-31</inkml:trace>
  <inkml:trace contextRef="#ctx0" brushRef="#br0" timeOffset="34797.2604">2036 7350 951 0,'0'0'0'0,"0"0"22"16,0 0 56-16,0 0-15 0,0 0-23 15,0 0-9-15,0 0-6 0,0 0-15 0,0 0 2 16,-313 661-5-16,317-565 5 16,16-9 3 15,8-12-1-31,6-9 3 0,3-11-2 0,2-7-1 0,9-11-5 0,3-8 0 0,8-8-1 16,6-9-2-16,3-11 5 15,5-5 1 1,1-17 6-16,0-12-2 0,0-10-6 0,0-12-7 0,-5-7 4 0,-6-7-5 15,-8 0 0-15,-14 0 2 0,-11 0 1 63,-13 4 2-63,-15-1 1 0,-8 5-3 0,-15 4-5 31,-11 9 0-31,-8 12 0 0,-7 10-29 0,-6 15 7 0,-4 11-11 0,-6 17-25 0,-4 14-5 0,-5 10-76 0,-4 12-119 0,1 5-78 0</inkml:trace>
  <inkml:trace contextRef="#ctx0" brushRef="#br0" timeOffset="36893.9623">4513 7603 376 0,'0'0'0'0,"0"0"74"0,0 0-2 0,0 0-7 15,0 0 7-15,0 0 10 16,0 0-14-16,0 0-8 0,31-75 1 0,-31 75-13 16,-7 0-6-1,-1 0-14-15,-2 7-14 0,-7 7-4 0,-3 7-1 16,-5 6 6-16,-6 7 1 15,-2 4 3-15,-4 4 2 0,1 4 0 16,-1 3 5-16,-5 0 0 0,-1-3 0 0,-1 5 1 31,-5 1-4-31,2-2-8 0,-5 1-4 0,4-5 0 32,2-2-2-32,2-4-2 0,4-3 2 0,5-3-5 0,2-5-3 0,4-4 2 0,5-4-2 78,5-5-2-78,6-4 2 0,6-6-3 0,5-3-32 31,2-3-28-31,0 0-53 0,2 0-60 0,6 0 45 0,3-3-71 16,0-3-181-16</inkml:trace>
  <inkml:trace contextRef="#ctx0" brushRef="#br0" timeOffset="37565.591">5048 7613 511 0,'0'0'0'0,"0"0"74"0,0 0 24 16,0 0-8-16,0 0-26 0,0 0-1 15,0 0-13-15,0 0-13 0,0 0-15 16,-18-16-9-16,10 30-5 15,0 5 9-15,1 4-1 16,-4 8 6-16,2 4-6 0,-2 3-3 16,-2 6-2-16,1 4-1 0,1-3-2 15,0 0-4-15,2 1-2 0,0-5 1 16,5-3-2 15,0 1 0-31,1-2 0 0,0 1 0 0,-4 3-1 31,1-1 0-31,-2-2 1 16,6-3-1-16,2-4 0 0,0-6-1 0,4-3-1 0,6-6 3 0,1-5-2 0,6-4 0 16,-1-6 2-16,5-1 5 0,2-9-5 0,-1-5 2 47,2-7 2-47,-1 1-4 0,-1-4 2 0,-4 2 2 0,-2-2 10 0,-5 1 5 0,-4 3 12 31,-5-1 6-31,-2 0-8 15,-2 6 2-15,-7-1 3 0,-7 3-17 0,0 5-10 0,-8 2-4 0,-4 6-2 0,0 2 2 0,-3 10-7 0,3 6 5 0,0 1-1 16,5 2-1 47,6 1 0-63,2 0 0 0,4-2-17 0,6 1-33 31,2-3-14-31,3-4-33 0,4 0-13 0,8-6-35 0,1 0-72 0,6-8-102 0</inkml:trace>
  <inkml:trace contextRef="#ctx0" brushRef="#br0" timeOffset="37816.9959">5553 8053 744 0,'0'0'0'0,"0"0"107"16,0 0-53-16,0 0 28 0,0 0 5 0,0 0-16 15,0 0-14-15,0 0-17 0,0 0-10 16,-34 153-7-16,32-122-6 16,2 0 1-16,0-5-8 0,1 0-1 15,4-4-7-15,2-2-2 0,-4-3 0 16,0-5 5-16,1-2-5 0,-3-4 0 16,-1-6 0-16,1 0-77 15,0 0-1-15,-1-8-11 0,2-6-83 16,-1-8-37-16,0-6-175 0</inkml:trace>
  <inkml:trace contextRef="#ctx0" brushRef="#br0" timeOffset="37956.8231">5611 7978 872 0,'0'0'0'0,"0"0"-23"0,0 0 24 15,0 0-2-15,0 0 2 0,0 0 1 16,0 0-2-16,0 0-194 0,103 108-28 15,-90-100-169-15</inkml:trace>
  <inkml:trace contextRef="#ctx0" brushRef="#br0" timeOffset="38324.3499">5855 8168 610 0,'0'0'0'0,"0"0"188"0,0 0-104 0,0 0-33 0,0 0 1 0,0 0 31 0,0 0-31 15,0 0-12-15,0 0 5 16,11 149-10-16,-15-146-7 0,2-3-8 0,2 0-1 31,0 0-3-31,0 0-3 0,0-1-4 16,0-5 2-16,1-3-9 0,8-3 0 0,1-1-4 31,4-3 0-31,6 0 4 0,3-1-2 0,2 0 0 0,0 3-1 16,2 1 1-16,-2 8 0 0,-3 0 7 0,-3 5 3 15,-3 3 9-15,-4 6 1 0,-1 4 2 47,-5 3 3-47,-1 2-2 0,-1-2-6 0,3 2-14 0,0-2 0 0,-1-1-2 31,2-2-2-31,-2 0-64 0,3-2 1 0,0-1-46 32,-2 0-27-32,-1 1-68 0,-3 0-97 0,-1 0-118 46</inkml:trace>
  <inkml:trace contextRef="#ctx0" brushRef="#br0" timeOffset="39124.4246">1923 9685 645 0,'0'0'0'0,"0"0"37"0,0 0 12 0,0 0-7 0,0 0-7 0,0 0 32 16,0 0-12-16,0 0-11 15,0 0-3-15,87 156-10 16,-61-115-6-16,1-3 1 0,3-3-6 16,-3-3-8-16,-1-5 0 0,0 2-4 15,-7-7-5-15,1 0-3 16,-3-2 0-16,-1-1 5 0,-2-6-6 15,1-1-8-15,-7-5-26 0,1-4-22 16,-3 1 6-16,-2-4-10 0,2 0-17 16,0-6-2-16,-1-4-59 0,0-8-151 15</inkml:trace>
  <inkml:trace contextRef="#ctx0" brushRef="#br0" timeOffset="39527.7098">2401 9803 623 0,'0'0'0'16,"0"0"139"-16,0 0-63 16,0 0 2-16,0 0 12 0,0 0-10 15,0 0-8-15,0 0-13 0,0 0-27 16,-146 87-11-16,123-76-12 0,-4 2-1 16,-2-2-4-16,-3 1-4 0,-5 0 0 15,1-2 4-15,0 5-5 16,0-7 1-16,7 7 0 0,1-2-39 15,5-1 20-15,7 2 0 0,0-4-10 16,5-2 14-16,4-1 2 0,3-3 2 16,0-1 6-16,3-3-1 0,1 0-10 15,0 0 0-15,2 0 1 16,9 0 8-16,7 0 9 0,12 0 6 47,7 0 6-47,7-3-2 0,4-5-6 0,2 1-5 31,-1 1 3-31,-4-2-1 0,-5 3-4 0,-8 0 2 0,-6 0-2 0,-3-1-95 0,-7 3-26 0,-5-5-1 0,-6 3-84 0,-4-3-90 16</inkml:trace>
  <inkml:trace contextRef="#ctx0" brushRef="#br0" timeOffset="39764.2037">2097 9805 792 0,'0'0'0'0,"0"0"23"0,0 0 82 16,0 0-5-16,0 0-13 0,0 0-12 15,0 0-17-15,0 0-18 16,0 0-22-16,-16 385-10 0,15-349-5 16,-2-2-3-16,3-6 0 0,0-7 3 15,3-4-3-15,2-6-92 0,1-4-9 16,-3-4-38-16,3-3 3 0,-2-6-62 15,1-9-165-15</inkml:trace>
  <inkml:trace contextRef="#ctx0" brushRef="#br0" timeOffset="40095.1231">2096 9601 894 0,'0'0'0'0,"0"0"42"16,0 0 24-16,0 0-16 0,0 0-10 16,0 0-1-16,0 0-4 0,0 0-10 15,0 0-12-15,-333 381-10 0,318-298-3 16,8 1 0-16,3-2 5 16,9-4-4-16,6-5 6 15,8-4 0-15,10-8 3 0,7-10-2 16,7-8-1-16,5-15-1 0,3-11 2 0,5-12-2 15,7-8-3-15,2-18 3 0,2-8-2 47,-1-13-2-47,-3-10 1 0,-3-3-4 0,-8-6-9 0,-4 0 10 32,-9 5 0-32,-11 2 0 0,-14 4 0 0,-14 10-2 0,-7 2-33 0,-19 9-5 0,-8 10-15 0,-6 9-56 15,-4 10-32-15,-1 11-53 0,0 7-188 16</inkml:trace>
  <inkml:trace contextRef="#ctx0" brushRef="#br0" timeOffset="41306.5778">3870 9712 742 0,'0'0'0'0,"0"0"85"0,0 0-33 16,0 0 24-1,0 0 25-15,0 0-24 0,0 0-28 16,0 0-8-16,0 0-10 0,-103 257 8 15,74-198 12-15,-2 0-8 0,-1 1-13 16,-2-2-14-16,1-1-7 16,3-5-6-16,3-3-3 0,4-6 0 15,2-6 2-15,6-6-2 0,6-5-76 16,5-7-17 0,4-5-97-16,0-4-15 15,3-4-71-15</inkml:trace>
  <inkml:trace contextRef="#ctx0" brushRef="#br0" timeOffset="42585.9986">4852 10072 474 0,'0'0'0'0,"0"0"112"0,0 0-22 0,0 0-37 15,0 0-15-15,0 0 4 16,0 0-3-16,0 0-6 0,-175 136-9 0,160-104 4 16,5-1 4-16,3 3 1 15,2-2-7-15,3-1-6 0,2-2-2 16,2-5 2-16,5-2-5 0,2-6-4 0,3-4-1 16,1-8-3-1,6-4 4-15,1-9 6 0,7-10 3 16,2-9-7-16,5-7-6 0,4-6-5 31,0-5-3-15,3-6 2-16,-2 0 2 0,-4-4-4 0,0-2 2 0,-6-3 1 47,-4-1-2-47,-3 1 0 0,-2 7 3 0,-5 7-3 0,-4 9 0 31,-1 6 3-31,-7 7 0 0,-2 9 25 0,-1 4 6 0,-4 4-6 0,-6 6-16 0,-2 2-9 0,-2 7-4 0,-6 11 0 15,-4 8-1-15,-1 9 0 0,-1 10 2 0,1 4 0 16,4 7-5-16,6 6 4 47,4 0 0-47,7-1-1 0,4-5 1 0,2-1 0 31,7-5-3-31,5-1 5 0,0-6-1 0,5-3 0 0,0-9-1 0,4-5 2 0,4-8-2 0,5-8 2 0,1-4 0 0,2-6 0 31,2-9 3-31,-3-7-2 0,1-4-2 0,-1-4 0 0,-2-4 5 47,-6 0-5-47,-3 1 0 0,-5 2 5 0,-6 1-3 0,-6 6 13 0,-3 5 6 32,-3 3 4-17,-4 4-10-15,-8 1-8 0,0 5-5 0,-6 9 0 0,-3 6-2 0,-2 7 0 16,-1-1-3-16,5 4 3 0,2-4-5 0,8 0 5 0,4 0 0 0,4-2-9 62,1 1 9-62,6 1 0 0,2-5-4 0,4-3 5 0,6-1-1 0,1-5 0 0,3-2 0 0,5-5 4 32,3-5-4-32,6-6 0 0,3-4 3 0,0-2-4 0,2-1 2 0,-2 2 2 0,-1-2-4 0,-2 3 1 15,-3 5 1 1,-2 3-2-16,-4 2 1 0,-5 4 0 0,-4 1 0 47,-4 1-2-47,-7 6 1 0,-4 4-1 0,-2 3 4 0,-1 2 5 0,-2 1 4 0,-2 4-3 31,-1-1-5-15,1-1-4-16,4-1 2 0,0 2 0 15,0-2-1-15,4 0 0 0,-1-3 0 0,3-1 0 0,-2-2 0 0,2 0 0 63,0-2 0-63,3-4 0 0,-2 0 2 0,-1-4-1 0,1-2 1 0,2-3 2 31,2-5 0-31,-3-5-2 0,5-5-1 0,-4-2-2 0,1-1-10 16,1-5 6-16,-4-3-10 0,-3-4 1 15,0-3-5-15,-1-1-5 0,2 4-7 0,3 8 15 0,-3 11 8 47,0 6 7-47,-2 7-4 0,2 1-13 0,3 4 18 0,5 4 0 0,7-1 3 16,3-2-2-1,9 0 1-15,5-5 14 16,6 0-4-16,3-6-9 16,-1-3-3-16,0-1 0 0,0 4-54 0,-6 0-84 0,-6 1-70 62,-10 4-66-62</inkml:trace>
  <inkml:trace contextRef="#ctx0" brushRef="#br0" timeOffset="43279.3494">2018 11990 402 0,'0'0'0'15,"0"0"99"-15,0 0-39 16,0 0-22-16,0 0-7 0,0 0 9 15,0 0 8-15,0 0-7 16,0 0 3-16,9 38 8 0,6-10 9 16,7 7-16-16,3 8-5 0,3 4-4 15,0 1-3-15,0-5-6 16,-1 1-1-16,2-4-10 0,-3-7-7 16,-2-6-2-16,-1-2 0 0,-3-5-3 15,-1-2-3-15,-1-2 3 16,-3-2-3-16,-4-1-2 0,1 0-15 15,-2-2-46-15,-3-5-35 0,2-4-9 0,-4-2-23 16,2-2-80-16,-4-10-39 16</inkml:trace>
  <inkml:trace contextRef="#ctx0" brushRef="#br0" timeOffset="43566.9576">2422 12190 731 0,'0'0'0'0,"0"0"81"0,0 0-29 0,0 0 25 0,0 0-12 16,0 0-10-16,0 0-2 0,0 0-21 15,-206 181-21-15,169-153-4 0,0-3-2 16,-3-5-1-16,4 0-2 16,2-6-2-16,8-2 0 0,2-4 0 15,5-4-48-15,4-3 14 0,5-1-11 16,2 0-24-16,5 0 20 0,3 0 18 15,0 0-1-15,3-4 3 0,8 1 27 16,5-2 0-16,5 3 2 16,7-3 0-16,9 2 14 0,9 1 4 15,6-1-5 17,0-1-9-32,-2-3 0 0,-4 3 2 0,-4-1-2 0,-6-3 0 0,-5 3-2 0,-5 1-2 31,-6-4 0-31,-2-1 0 0,-4-1-130 0,-2 1-87 0,-8-5-103 0</inkml:trace>
  <inkml:trace contextRef="#ctx0" brushRef="#br0" timeOffset="43759.4835">2341 12201 864 0,'0'0'0'0,"0"0"42"0,0 0 25 0,0 0 0 0,0 0-16 16,0 0-13-16,0 0-5 15,0 0-8-15,0 0-14 0,-65 371-8 0,62-337-2 16,0-6-1-16,2-6 0 16,1-10-124-16,0-5 1 0,3-5-27 15,-1-2-157-15,0-6-77 16</inkml:trace>
  <inkml:trace contextRef="#ctx0" brushRef="#br0" timeOffset="44518.0567">1962 11930 795 0,'0'0'0'0,"0"0"35"0,0 0 19 16,0 0-6-16,0 0-24 16,0 0-8-16,0 0 9 0,0 0-3 0,0 0-11 15,-170 353-4 1,168-277-1-16,2 5 2 0,11-5 4 0,1 3 3 15,3-8-5 17,7-9 3-32,1-4 1 0,7-12 2 0,2-9 1 0,5-10 5 31,4-9-7-31,6-8-8 0,5-10 3 0,2-5 3 16,2-14 5-16,1-15-5 0,-2-9-6 0,-3-8-3 0,1-10 8 0,-4-3-1 15,-5-2 0-15,-3-1 7 0,-8-3 2 16,-9 9-6 31,-11 3-3-47,-13 11-3 0,-13 12-2 0,-16 11-2 31,-9 13-3-31,-7 11-2 0,-4 13-54 0,-1 16-15 0,0 12-73 0,5 7-44 0,6 2-102 16</inkml:trace>
  <inkml:trace contextRef="#ctx0" brushRef="#br0" timeOffset="44899.2621">3825 11975 682 0,'0'0'0'0,"0"0"110"0,0 0-35 16,0 0 9-16,0 0-40 0,0 0 10 15,0 0 4-15,0 0-8 0,0 0 1 16,-68 204-3-16,42-140-9 16,-1-4-1-16,-2 6 1 0,-5-2-13 15,-1-1-16-15,0 0-6 16,0-4 1-16,1-6-3 15,5-6-4-15,3-7-36 0,5-7-13 0,4-8-41 16,5-4-26-16,6-7-36 0,6-4-86 63,0-7-124-63</inkml:trace>
  <inkml:trace contextRef="#ctx0" brushRef="#br0" timeOffset="46259.9486">4806 12168 728 0,'0'0'0'15,"0"0"131"-15,0 0-65 0,0 0-9 16,0 0-10-16,0 0-5 16,0 0-1-16,0 0-19 0,-132 25-4 0,108-8 1 15,0 1 6 1,-1 4 4-16,-2 2-6 0,2 5-4 15,0 2-3-15,0-1 1 0,4 3 2 16,7 1 0-16,6-1-4 0,8 0-1 0,3-2-2 16,15-5-3-16,6-2 7 0,7-5 2 15,3-4-8-15,3-5-4 16,0-4-1-16,0 0-3 0,0-1-3 31,0-4 2-31,-1-1 4 0,-1 0-7 16,-4-1-26-16,-6-5-26 0,-2 0-21 47,-3-1-7-47,-6-5-40 0,-2 1-51 0,-3-3 6 0,-2-3-83 0,-4-2-134 0</inkml:trace>
  <inkml:trace contextRef="#ctx0" brushRef="#br0" timeOffset="46417.2808">4866 12326 780 0,'0'0'0'0,"0"0"186"16,0 0-84-16,0 0-19 0,0 0-13 15,0 0-16-15,0 0-2 0,0 0-20 16,0 0-12-16,-232 218-8 0,212-183-7 16,1 0-1-16,5-3-3 0,5-4-2 15,5-5-1-15,3-5-24 16,1-5-48-16,12-7-17 0,4-6-37 16,6-1-48-16,4-13-22 0,3-8-115 15</inkml:trace>
  <inkml:trace contextRef="#ctx0" brushRef="#br0" timeOffset="46729.6685">5334 11824 850 0,'0'0'0'0,"0"0"55"0,0 0-36 15,0 0 10-15,0 0 16 16,0 0 5-16,0 0 4 0,0 0-14 15,-15 223-13-15,14-164-3 0,0-1 2 16,1 1-7-16,3 1-3 0,3-4 1 16,3-4-1-16,-3 0-7 0,3-6-6 31,2-4 3-31,-1-3-5 0,1-5-1 0,1-4 0 0,-2-8-23 16,-4-10-22 30,-1-6-29-46,-3-6-31 0,-1-5-11 0,-1-8-3 0,-6-4-117 0,-7-7-225 0</inkml:trace>
  <inkml:trace contextRef="#ctx0" brushRef="#br0" timeOffset="46841.3422">5193 12366 845 0,'0'0'0'0,"0"0"18"0,0 0-11 16,0 0 52-16,0 0-7 0,0 0-36 15,0 0-13-15,0 0-4 16,0 0-9-16,302-13-7 0,-253 4-45 15,3 2-59-15,-6-8-133 0,-1 2-131 16</inkml:trace>
  <inkml:trace contextRef="#ctx0" brushRef="#br0" timeOffset="47083.8488">5992 12208 929 0,'0'0'0'0,"0"0"118"15,0 0-20-15,0 0-40 0,0 0-5 16,0 0 11-16,0 0-14 0,0 0-10 15,-178 125-4-15,155-96-2 16,0 0-1-16,4 9 6 0,3-1-7 16,6 2-14-16,8-3-7 0,2-5 0 15,7-3-5-15,12-6-4 0,1-4 4 16,6-3-2-16,6-4-4 0,3-5 0 16,6-4 8-16,-1-2-8 15,1 0 0-15,-3-5 0 0,0-2-87 31,-6 1 3-31,-3-3-20 0,-6 2-85 0,-2 0-56 0,-6-4-86 0</inkml:trace>
  <inkml:trace contextRef="#ctx0" brushRef="#br0" timeOffset="49227.5041">1961 14583 549 0,'-12'-13'0'0,"3"2"152"16,4 6-55-16,0-2-29 0,2 5-10 0,0 0-22 15,2 2-7-15,1 0-8 16,0 2-18-16,6 6-6 0,4 7 6 16,8 7 61-16,1 9-22 0,7 2-4 15,4 4-6-15,3-1-8 0,2-2 10 16,-1-2-1-16,-1-3-12 0,-1-2-14 16,-2-4 0-16,-3-1-5 15,-4-4-2-15,-3-1 0 16,-2-3 0-16,-4-3-37 0,0-3-9 0,0-4-37 47,-3-4-53-47,0 0-13 0,-2-8-84 0,-3-5-216 0</inkml:trace>
  <inkml:trace contextRef="#ctx0" brushRef="#br0" timeOffset="49444.2906">2332 14558 1005 0,'0'0'0'0,"0"0"13"0,0 0 48 16,0 0 17-16,0 0-21 0,0 0-27 0,0 0-12 15,0 0-12-15,0 0-5 16,-324 371 3-16,301-357-8 0,7 1-32 16,2-7-14-16,7-2-24 15,0 1-38-15,4-3-12 0,1 1-31 16,0-2-124-16,1-1-160 0</inkml:trace>
  <inkml:trace contextRef="#ctx0" brushRef="#br0" timeOffset="49661.1921">2024 14705 804 0,'0'0'0'0,"0"0"0"0,0 0 154 0,0 0-80 0,0 0-20 0,0 0-18 16,0 0-16-16,0 0-8 0,317 66-6 15,-278-75-2-15,-4-1-3 16,-7-1-2-16,-5 3-141 0,-5-3 33 16,-9 4-83-16,-7-6-157 0</inkml:trace>
  <inkml:trace contextRef="#ctx0" brushRef="#br0" timeOffset="49917.337">2276 14524 907 0,'0'0'0'0,"0"0"62"0,0 0 27 0,0 0-4 15,0 0-22 1,0 0-33-16,0 0-20 0,0 0-6 15,0 0-1-15,-172 513-4 0,166-467-38 16,4-13-49-16,2-8-43 47,3-6-78-47,4-8-133 0</inkml:trace>
  <inkml:trace contextRef="#ctx0" brushRef="#br0" timeOffset="50279.581">1960 14462 790 0,'0'0'0'0,"0"0"7"0,0 0-7 0,0 0 83 15,0 0-43-15,0 0-4 0,0 0 7 16,0 0-10-16,0 0-15 0,-165 540-5 16,175-455 4-16,-1-2 1 0,5-12 12 0,4-8-1 15,4-15-1 17,9-13-8-32,4-15-5 0,7-15-1 0,11-12-1 0,6-21 2 15,3-15-3-15,1-14 0 0,-1-12-4 0,-4-12-5 16,-5-3-1-16,-4-1 2 47,-13 4 13-47,-12 6 20 0,-16 9-6 0,-12 10-6 0,-20 16-10 0,-9 11-7 0,-7 15-4 0,-3 14-5 47,-4 18-1-47,-3 14-18 0,1 11-48 0,3 6-8 0,8 3-43 0,8-2-160 0,13-1-157 0</inkml:trace>
  <inkml:trace contextRef="#ctx0" brushRef="#br0" timeOffset="50896.8975">3892 14311 781 0,'0'0'0'0,"0"0"67"0,0 0-3 16,0 0 3-16,0 0-19 0,0 0 1 0,0 0 10 16,0 0-2-16,0 0-7 15,-263 403 5-15,207-333-12 0,-1-2-26 16,-3 3-14-16,0 0 0 16,0-3-6-1,3-3-30-15,7-5 2 0,6-9-5 0,10-6-30 16,14-12-14-16,6-9-16 0,14-8-61 62,6-10-37-62,10-6-106 0</inkml:trace>
  <inkml:trace contextRef="#ctx0" brushRef="#br0" timeOffset="52290.9383">4395 14356 897 0,'0'0'0'0,"0"0"-13"16,0 0 17-16,0 0 33 0,0 0 2 15,0 0-5-15,0 0 5 16,0 0 1-16,0 0-13 0,-78 390-7 15,67-335 0-15,-3 2 3 0,-2-5-1 16,0-1-7-16,-1-8-3 0,1-4 1 31,2-10 0-31,1-4-6 0,6-9-5 16,1-5 2-16,4-6-2 0,2-5-2 0,0-2 0 0,6-10-17 16,9-6 12-16,3-7 5 0,8 0 0 46,1-3-4-46,4 3 6 16,-2 3-2-16,0 5 0 0,-4 7-2 0,-3 5 6 31,-5 5 2-31,-4 7 0 0,-2 4-4 0,-5 5 1 0,2 1 3 0,-3 3-1 0,-2-2-3 0,-1 0 2 0,3-3-2 0,2-5-3 0,4 1 2 16,5-11 1-16,2 0-3 16,5-6 2-16,0-7-2 46,-1 1-4-46,1-1 7 0,-7 6-2 0,-4 2 0 0,-3 2 0 0,-1 3 4 0,-4 3 2 0,1 5 11 0,-2 6 4 32,-1 5-3-32,-2 3-7 0,0 3-4 0,0-2-2 15,0 1 4-15,0-3-4 0,2 0 1 0,3-2 0 0,5-4-3 0,1-4 0 63,2-2 4-63,3-5-1 0,4-4-2 0,1-1 7 0,2-10-4 31,-2-3-1-15,-2-4-1-16,0-2-3 0,-4-2 0 0,0 0 2 0,-7 0-2 0,-3-1-1 0,-4 1 4 0,-1 1-4 0,-8 1 0 0,-4 0-2 0,-5 1-15 0,-5 3-2 0,0 6 2 15,-3 6 3-15,-1 4 3 63,3 6 6-63,1 8 1 0,1 0-1 0,6 4 4 0,6-2 0 0,5-3-9 31,4 0 7-31,0-3-2 0,7-2-4 16,5 0 7-16,2-3-2 0,8-5-4 0,2 0 5 0,6-9-5 0,-1-1-5 0,3-2 8 0,-2 2 3 0,-5 1 0 0,-1 4 0 0,-5 5-1 62,-3 0 4-62,-1 7 8 0,-1 3 3 0,0 3-2 0,-2-3-7 0,-2 5-3 31,0-5 1-15,-5 0-1-16,0 1 0 0,-4-1 0 0,-1 2 2 0,0 1 0 0,-1-2 0 0,-5 1-2 0,2-1 0 0,-2-2-1 0,2-4 0 0,2 1 3 0,-1-4-4 0,3-2 1 16,0-2 0-16,6-8-29 0,4-2 14 62,0-2 7-62,5-4 4 31,2 2 3-31,1-1 1 0,2 3 0 0,0 1-1 0,-5 2 0 0,-1 7-1 0,-4 2 0 16,1 2 0-16,-5 9 4 0,-1 0 16 0,-3 3-6 0,2-1-8 0,-3 0 2 0,0 4-3 0,-1-2-2 0,0-3 0 16,0 0 1-16,0-2 1 0,-4-1-2 47,1-1 2-47,2-2-4 0,0-2 2 0,1-2 3 0,0 0-5 0,1-4-5 0,6-5-2 0,5-7 5 0,2-2 3 0,2 1 0 0,2-3 0 31,2 2 0-16,-2 1-1-15,2 1-3 0,0 5 6 0,-3 9-4 0,-2 0-1 0,-3 2 6 16,-1 7 3-16,-3 5 5 63,0 3 2-63,-1 2-4 0,-1 1-6 0,3 2 4 0,-4-3-4 0,1-1-2 0,2-2 3 31,3-4-3-31,2-3-1 0,1-1 0 0,-1-6 8 0,7 0-3 0,-5 0 7 0,5-6-6 15,0-3-1-15,-1 1 2 0,-1-5-4 0,0-1-4 0,-2-1 2 0,0-2 4 0,-1 1-6 63,-2-4 2-63,-1 1 3 0,-2 0-5 0,-3-1 2 0,-4 3 0 0,-3 2-9 31,0 4 2-31,-2 5 1 16,-5 6-1-16,-3 0 7 0,-2 8 1 0,-3 4-2 0,0 5 0 0,2 3 5 0,1 0-5 0,6-2 0 0,4 1 3 0,2-1-3 0,1 2-1 0,5-4 1 15,5 1 0-15,1 1 5 16,6-5-4-16,2-1-1 31,0-4 0-15,8-2 4-16,-2-4-5 0,5-2-95 0,3-3-12 31,0-5-105-31,2 0-33 0,2-5-244 0</inkml:trace>
  <inkml:trace contextRef="#ctx0" brushRef="#br0" timeOffset="54462.452">12819 7697 433 0,'0'-13'0'0,"1"-3"42"16,0 2 40-16,1 9-6 0,1-4-20 0,-3 4-1 15,0 3 10 1,0-1-7-16,0 3-9 0,3 0-6 15,1 2-27-15,1 7-17 0,6 9 2 16,8 11 86-16,5 7-33 0,4 3 3 16,3 4-17-16,-3-5-7 0,2 0-1 15,-1-2-11-15,-1-3-4 16,-2-6-2-16,-2-4-8 31,-2-2-4-31,-4-2-2 0,-2-3 1 16,-4-1-1-16,-3-2-2 0,-4-4-40 31,1-2-19-31,-3-3-56 0,0-2-26 0,0-2-33 0,-2-8-132 0</inkml:trace>
  <inkml:trace contextRef="#ctx0" brushRef="#br0" timeOffset="54673.1763">13256 7781 780 0,'0'0'0'0,"0"0"116"16,0 0-12-16,0 0-28 0,0 0-25 16,0 0-19-16,0 0-8 0,0 0-17 15,-167 243-5-15,142-224-1 16,2-5-1-16,1-2 0 0,2-5-112 16,1-4-9-16,-2-3-3 0,1-1-83 15,-3-5-219-15</inkml:trace>
  <inkml:trace contextRef="#ctx0" brushRef="#br0" timeOffset="54884.8561">12846 8013 589 0,'0'0'0'15,"0"0"149"-15,0 0-55 0,0 0-42 0,0 0 1 16,0 0 6-16,0 0-20 16,0 0-11-16,0 0-18 0,392-53-7 0,-361 46-5 15,-7-1-64 1,-7-1-28-16,-5 4-26 0,-9-7-116 15,-3 3-96-15</inkml:trace>
  <inkml:trace contextRef="#ctx0" brushRef="#br0" timeOffset="55006.9476">13158 7717 878 0,'0'0'0'0,"0"0"59"0,0 0-13 0,0 0 18 0,0 0-4 0,0 0-16 0,0 0-9 15,0 0-21-15,0 0-10 0,-38 299-2 16,39-277-1-16,1-3-2 16,1-4-64-16,-1-8-58 0,2-4-15 15,-3-3-41-15,3-6-142 0</inkml:trace>
  <inkml:trace contextRef="#ctx0" brushRef="#br0" timeOffset="55395.9872">12965 7451 863 0,'0'0'0'0,"0"0"62"0,0 0 19 16,0 0-21-16,0 0-24 0,0 0-1 16,0 0-6-16,0 0-10 15,0 0-9-15,-358 641 0 0,358-547 10 16,12-12 12-16,16-14 11 0,7-13-12 15,12-14-7 17,6-9-7-32,6-13-4 15,6-12-4 17,3-9 0-32,4-18 13 0,2-9 6 0,0-13-5 0,2-6-12 0,-3-11-5 0,-1-5-3 0,-7-1 5 0,-5-3 11 0,-13 0 8 0,-12 3-11 0,-15 2-6 0,-19 1 0 15,-11 5-3-15,-17 9-4 16,-14 10-2 31,-5 14-2-47,-7 12-32 0,-5 12-12 31,-2 13-22-31,5 15-50 0,4 8-43 16,9 5-101-16,7 1-180 0</inkml:trace>
  <inkml:trace contextRef="#ctx0" brushRef="#br0" timeOffset="56119.6889">14673 7406 451 0,'0'0'0'0,"0"0"110"0,0 0-20 16,0 0-13-16,0 0 3 15,0 0-9-15,0 0 3 0,0 0 7 16,0 0-27-16,27-43-22 0,-27 54-15 16,-2 6 27-16,-2 11-6 0,-1 9-8 0,-1 3-9 15,-6 4-6-15,1 4-3 16,-2 2-1-16,-5 5 0 0,6 1-4 16,-3-1 0-16,0-3 3 31,2-2 0-31,0-4 0 0,3-5-5 0,4-2-4 0,0-3 4 0,3-8-3 15,3-3-2-15,0-6 0 63,3-5 4-63,4-2-2 0,1-3 0 0,2-5 2 0,4-1 2 0,4-1 4 31,4-2 6-31,8-2-1 0,3-6-7 16,3-1-1-16,2 0-4 0,1-3 0 0,-5 3-1 0,0-1-2 0,-10 4 0 0,-8 2 0 0,-2 0-29 0,-8 4-12 15,-2 0-35-15,-1 0-52 0,-3 0-34 0,0 0-64 0,-3-1-279 16</inkml:trace>
  <inkml:trace contextRef="#ctx0" brushRef="#br0" timeOffset="56697.5994">14556 7447 512 0,'0'0'0'0,"0"0"171"0,0 0-73 0,0 0-45 15,0 0 6 1,0 0-12-16,0 0 2 0,0 0 22 15,-93 89-10-15,64-34-12 0,-4 8-13 16,-5 8-1-16,-3 7 3 0,-3-1 4 16,-5-2-15-16,-4-2-9 0,-3-2-2 15,0-5-10 32,-2-5-1-47,1-5-5 0,8-7 0 0,6-9 3 0,9-10-4 0,12-5 0 0,13-9-22 0,7-5-62 0,4-6-38 31,10-2-38-31,5-3-62 0,3 0-89 0</inkml:trace>
  <inkml:trace contextRef="#ctx0" brushRef="#br0" timeOffset="57186.2575">15202 7872 858 0,'0'0'0'16,"0"0"148"-16,0 0-94 16,0 0-13-16,0 0 29 0,0 0 2 0,0 0-19 15,0 0-7-15,0 0-11 16,-11 198-14-16,11-167-3 15,0-6-11-15,0-4-4 0,0-7-2 16,0-6 1-16,2-1-1 0,2-7-2 16,1 0-71-16,-1-4-4 0,2-7-44 15,-2-7-28-15,3-1-18 0,-4-8-81 16,-1-2-51-16</inkml:trace>
  <inkml:trace contextRef="#ctx0" brushRef="#br0" timeOffset="57251.7659">15216 7788 807 0,'0'0'0'16,"0"0"35"-16,0 0-38 0,0 0 3 16,0 0 0-16,0 0 0 0,0 0-181 15,0 0-65-15</inkml:trace>
  <inkml:trace contextRef="#ctx0" brushRef="#br0" timeOffset="57673.7945">15776 7369 919 0,'0'0'0'0,"0"0"172"15,0 0-127-15,0 0-15 16,0 0 11-16,0 0 7 0,0 0 7 16,0 0-19-16,0 0-18 15,-157 374-8-15,140-306-3 0,4 1-2 0,4-4-3 16,4-3 3-16,1-5-1 15,3-5 0-15,1-5-1 0,9-7 0 16,3-10 2 47,9-6-1-63,2-10 2 0,3-10 1 0,7-4-1 0,5-12 4 31,1-8-3-31,0-7-4 0,0-4-1 0,-3-3 0 0,-4 1-1 0,-6-2 1 0,-8 5 0 0,-14 2 3 0,-4 6 6 0,-12 2 12 0,-13 6-16 0,-8 6-4 15,-9 4-3-15,-6 5 0 0,-2 11-2 0,-3 4 2 63,5 4-42-63,5 0-33 0,7 1-71 0,6-1-43 0,7-2-51 0,2-4-302 0</inkml:trace>
  <inkml:trace contextRef="#ctx0" brushRef="#br0" timeOffset="60847.4509">12887 10128 371 0,'-5'-3'0'0,"1"-1"125"0,1 1-3 15,1 0-38-15,0-2 5 0,-1 2 2 16,2 3-17-16,0 0-11 15,1 0-2-15,0 0-26 0,7 15-40 0,8 9 10 16,6 10 57-16,5 5-7 0,2 2-15 16,3 0-9-1,1-1 4-15,-2-5-4 0,1-4-8 16,-4-4-3-16,-3-4 0 0,-4-1-10 16,-3-2-5-16,-2-2-3 31,-4-4-1-31,-1 0 0 0,-5-3-2 0,0-4-20 0,-2-1-33 0,2-1-54 31,-4-5-26-31,-1-3-35 0,0-6-30 0,0-6-99 16</inkml:trace>
  <inkml:trace contextRef="#ctx0" brushRef="#br0" timeOffset="61188.4449">13189 10238 929 0,'0'0'0'0,"0"0"19"16,0 0 15-16,0 0 20 0,0 0 2 0,0 0-31 16,0 0-14-16,0 0-4 0,0 0-3 15,-253 162 0-15,223-157-2 0,2-3-2 16,3-2 0-16,6 0 0 0,3-6-9 16,5 2-8-16,4-1-9 0,2-1 11 15,3 4 4-15,2 0 0 16,0 1 0-16,7 1 3 0,8 0 3 15,4 1 3-15,9 2 4 0,5 1 6 16,3 2-4-16,3-2-2 16,0-2 0-16,0-2-1 0,-1 0 0 47,-6-6-2-47,0-1-105 0,-5 0-42 0,-4-6-112 0,-6 2-51 0</inkml:trace>
  <inkml:trace contextRef="#ctx0" brushRef="#br0" timeOffset="61316.9592">13144 10243 906 0,'0'0'0'0,"0"0"73"0,0 0 8 0,0 0-32 0,0 0-15 0,0 0-6 0,0 0-12 16,0 0-10-16,0 0-4 0,-90 335 1 16,90-319-5-16,1-7-19 15,2-5-45-15,-1-4-42 0,2 0-47 16,-1-8-18-16,-1-10-122 0</inkml:trace>
  <inkml:trace contextRef="#ctx0" brushRef="#br0" timeOffset="61646.2926">12863 10010 930 0,'0'0'0'0,"0"0"26"16,0 0 41-16,0 0-10 15,0 0-14-15,0 0-16 0,0 0-1 0,0 0 12 16,0 0 0-16,-262 786-10 0,287-722-1 16,10-15-4-16,9-15-3 15,7-13 0-15,8-17-4 32,5-12-3-32,8-19 7 0,2-16-11 0,4-10-5 0,0-12 1 0,-3-6-4 15,-5-1 2-15,-9 0-2 16,-11 2 1-16,-12 7 3 47,-19 8-1-47,-16 10 3 0,-11 9-3 0,-19 10-3 0,-7 13-1 0,-10 13 0 0,-4 8-62 0,-6 18-3 31,-2 9-18-31,4 9-58 0,2 5-44 16,10-3-97-16,9-4-340 0</inkml:trace>
  <inkml:trace contextRef="#ctx0" brushRef="#br0" timeOffset="61978.4251">14377 10163 987 0,'0'0'0'0,"0"0"89"16,0 0-24-16,0 0-28 0,0 0 0 15,0 0 6-15,0 0 15 0,0 0 4 16,0 0-31-16,-294 392-14 0,243-321-10 16,2-4-4-16,5-9 0 15,8-4-4-15,12-9-4 16,5-11-26-16,9-10-44 0,7-7-19 31,3-8-60-15,5-3-78-16,7-5-104 0</inkml:trace>
  <inkml:trace contextRef="#ctx0" brushRef="#br0" timeOffset="62571.0534">14672 10526 635 0,'0'0'0'16,"0"0"130"-16,0 0-66 16,0 0-13-16,0 0-12 0,0 0 7 15,0 0 10-15,0 0-5 0,0 0-17 16,10-19-9-16,-6 30 6 0,-1 3-1 15,0 7 5-15,-1 4 0 0,-2 9 3 16,0 0 3-16,0 6-4 16,-9-2-2-16,-3-1 6 0,2-4-11 15,-5-8-13-15,6-4-9 0,4-4 1 16,-2-6-5 15,1-4-2-31,6 1 3 0,-3-5 0 0,1-3-2 0,2 0 4 0,-7 0-3 0,7-2-2 16,0 1 3-16,0-1-3 0,0-4-4 15,7-4-2-15,2-4-2 0,4-3-4 16,7-5 6-16,4-1 1 0,1-5-1 63,7 1 3-63,0 2 1 0,-4 3 0 0,0 4-3 0,-2 6 2 31,-4 6-2-16,-2 5 0-15,-4 1 1 0,-1 5 1 0,-2 5 2 0,-2 1 13 0,-1 4-4 0,0 4-3 0,-3 3-1 0,-2-1 0 0,0 2-2 0,-4 0-2 0,0-1 2 0,-1 0 0 16,0-3 1-16,0-2-3 0,-1-3 1 16,1-1-1-16,0-5-3 47,0-1 2-47,0-3-2 0,0-1-46 0,0-1-3 31,0-1-14-31,1-1-38 0,2 0 9 0,2-3-28 0,-2-1-66 0,2-3-13 0,0-2-116 0</inkml:trace>
  <inkml:trace contextRef="#ctx0" brushRef="#br0" timeOffset="63186.5608">15053 10819 314 0,'0'0'0'0,"0"0"111"0,0 0 19 16,0 0-10-16,0 0-6 16,0 0-45-16,0 0-12 0,0 0 12 0,1 28-2 15,-1-24-5-15,0 1 1 16,0-4-15-16,0 1-9 0,0-2-2 16,0 0-4-16,0 0 4 15,-1 0 6-15,-3-3-14 0,2-6-10 0,2-3 4 16,0-5-14-16,4-2-6 15,5-6-3-15,7-3 0 0,0 1 0 16,6 1-2-16,-1 1 2 0,1 4 0 0,-2 6 0 16,-4 4 9-1,-1 6-3-15,-3 5-3 47,-1 0-3-47,-3 10 0 0,-1 4 0 0,-2 5 6 0,0 3 2 31,-2 4 3-31,-1 2 1 0,-2 1-5 0,1-3-6 0,1 0 2 0,-1-2-2 0,2-7-2 16,0 2 1-16,0-6 0 0,4-3-84 0,1-1 5 0,-2-3-29 0,3-2-39 63,0-3 5-63,-1 2-12 0,2-3-68 0,-1-4-16 0</inkml:trace>
  <inkml:trace contextRef="#ctx0" brushRef="#br0" timeOffset="63548.9607">15734 10597 758 0,'0'0'0'0,"0"0"9"0,0 0 55 0,0 0 39 0,0 0 21 0,0 0-28 15,0 0-23-15,0 0-15 16,0 0-16-16,-31 244-8 0,23-221-5 15,2-4-10-15,0-2-1 0,3-6-5 16,3-4-7-16,-1-6-2 0,1-1 0 16,0 0 2-16,0-5-2 0,10-10-8 15,4-6-14-15,8-1 12 0,2-2 3 16,6 3 1-16,-2 4 1 16,-2 10 0-1,-3 6 2-15,-5 2 2 0,-1 9 10 16,-4 7 1-16,-1 1-4 0,-5 6-1 0,0 1-4 0,-1 1 1 15,-2-1-1 1,-1-3-2-16,1 0-2 0,-1-3 0 31,-1-3-2-31,0-3-69 0,1-4-27 47,-1 1-18-47,1-3-44 0,-1-1-51 0,3-6-8 0,-1 0-60 0</inkml:trace>
  <inkml:trace contextRef="#ctx0" brushRef="#br0" timeOffset="63839.643">16459 10241 972 0,'0'0'0'0,"0"0"-97"0,0 0 94 0,0 0 5 0,0 0 17 0,0 0 29 15,0 0 19-15,0 0 6 0,0 0 5 0,-62 381-10 16,59-331-31-16,2-1-13 15,1-3-7-15,0-4-8 0,0-1-4 16,0-5-2 0,0-3 2-16,6-1-3 0,0-4-1 0,3-4 0 31,-2-3 1-31,-1-6-1 16,3-4-2-16,-3-3-27 0,-1-4-24 0,1-1-28 0,-4-3-27 15,-1-3-33-15,-1-6 6 0,-3 0-93 47,-5-3-154-47</inkml:trace>
  <inkml:trace contextRef="#ctx0" brushRef="#br0" timeOffset="63964.1849">16346 10724 1146 0,'0'0'0'0,"0"0"45"0,0 0-10 0,0 0 11 16,0 0-28-16,0 0-5 0,0 0 5 15,0 0-10-15,0 0-5 0,326-6-6 16,-289 7-32-16,-7 1-45 15,-7-1-82-15,-2 1-31 0,-5 0-154 16</inkml:trace>
  <inkml:trace contextRef="#ctx0" brushRef="#br0" timeOffset="67274.9396">12763 12787 361 0,'0'0'0'15,"0"0"114"-15,0 0-43 16,0 0 14-16,0 0 13 0,0 0-21 15,0 0-3-15,0 0-4 16,0 0-44-16,-1-12 0 0,14 34 45 16,4 9-26-16,1 3-11 0,4 4-8 0,1 2-4 15,1 0 2-15,3 1 3 16,-2-4-6-16,-1-4-12 0,0-2-6 16,-2-6-1-16,-2-1-1 15,-5-5 0-15,-1-4-2 0,-3-4-9 0,-1-4-16 63,0-3-11-63,-2-4-24 0,1-1-43 0,-1-7-24 0,-1-8-31 0,0-4-108 47,-4-5-106-47</inkml:trace>
  <inkml:trace contextRef="#ctx0" brushRef="#br0" timeOffset="67603.4706">13107 12911 832 0,'0'0'0'0,"0"0"35"0,0 0 36 0,0 0 6 16,0 0-28-16,0 0-5 0,0 0-9 16,0 0-21-16,0 0-9 0,-162 179-4 15,133-164 2-15,-1-2-5 16,5-6-6-16,-1-5-18 0,6-2-22 0,2-5-22 16,3-1-2-16,3 1 16 0,0-1 15 15,5 1 29-15,1 2 12 0,4 2 0 16,1 1 23-16,1 0 3 15,5 0-14-15,6 0 10 0,8 2 8 0,8 2 4 16,4-1-10-16,3 0-5 0,2 3-5 16,-1-6-4-1,-1 1-1-15,-1-1-4 0,-3 0-4 16,-3-1-2-16,-4-5-41 62,-5-4-39-62,-5-1-21 0,-2-3-105 0,-2-4-57 0</inkml:trace>
  <inkml:trace contextRef="#ctx0" brushRef="#br0" timeOffset="67729.1104">12937 12868 748 0,'0'0'0'0,"0"0"58"0,0 0 10 0,0 0-8 15,0 0-28-15,0 0-24 0,0 0-5 16,0 0-2-16,0 0-2 0,-120 426-23 15,131-404-61-15,1-6-13 16,0-8-48-16,-1-7-72 0,-1-1-78 16</inkml:trace>
  <inkml:trace contextRef="#ctx0" brushRef="#br0" timeOffset="68170.7489">12686 12730 699 0,'0'0'0'0,"0"0"22"0,0 0 65 16,0 0-13-16,0 0-24 0,0 0 7 0,0 0-9 16,0 0-11-1,0 0-2-15,-94 603-6 0,115-533-1 0,5-3-12 16,3-7 0-1,4-4 1-15,2-9-9 0,-1-11-3 16,2-8-2-16,4-7 0 0,2-12-1 0,3-9 4 47,2-11 7-47,4-14 1 0,1-9-3 0,-1-9-5 0,1-9-3 0,-1-4-2 31,-3-6 2-31,-2-5 5 0,-5-2 20 0,-2 0 5 0,-9-2-8 0,-8 1-10 16,-10 8-6-16,-12 4-4 0,-9 15-3 0,-11 11-2 15,-10 12 0 32,-6 12 0-47,-6 8-6 0,-5 8-7 0,-5 12-11 0,-1 6-20 32,5 6-22-32,2 3-48 0,7 3-80 0,3-1-14 15,7-3-116-15</inkml:trace>
  <inkml:trace contextRef="#ctx0" brushRef="#br0" timeOffset="70004.9447">14942 12823 660 0,'0'0'0'0,"0"0"78"0,0 0-26 15,0 0 10 1,0 0-5-16,0 0-5 0,0 0 13 15,0 0-5-15,0 0-6 0,-230 211-2 16,189-173-24-16,0 4-8 0,0-3-4 16,-4 3-4-16,1 2-7 0,-3-3-3 0,3 4 0 15,1-1-1-15,0-2-2 16,7-5-4-16,2-2-18 0,5-10-12 16,7-4 1-16,8-3-8 0,4-5-22 31,4-1-8-16,2-2-17-15,4-2-42 0,0-3-38 0,4-2-76 0</inkml:trace>
  <inkml:trace contextRef="#ctx0" brushRef="#br0" timeOffset="70369.6555">14851 13289 682 0,'0'0'0'0,"0"0"-4"0,0 0 54 0,0 0 44 16,0 0-21-16,0 0-12 0,0 0 19 16,0 0-22-16,0 0-24 0,-146 445-5 15,153-420-6-15,9-7-7 0,4-11-2 16,4-7 0-16,1-1-2 16,5-17-2-16,5-7 1 0,2-11-5 15,1-6-2-15,2-4 1 0,0-6-4 16,-3-3 5-16,-7 0 10 47,-3 5 8-47,-11 7 13 0,-5 8-16 0,-11 7-11 31,-3 10 0-31,-12 2-1 0,-6 7 1 0,-4 7 0 0,-3 2-6 0,-2 16-6 0,-4 6 2 0,0 6 0 0,0 1 0 0,4 4-26 0,2-2-14 16,8-2-12-1,8-1-21-15,7-8-14 47,5-3-22-47,5-4-53 0,7-5-42 0,5-3-55 0</inkml:trace>
  <inkml:trace contextRef="#ctx0" brushRef="#br0" timeOffset="70909.9408">15314 13291 662 0,'0'0'0'16,"0"0"58"-1,0 0 30-15,0 0-27 0,0 0-12 0,0 0-5 0,0 0-11 16,0 0-2-16,0 20 5 0,0-9-17 16,0 4-4-16,0 3 5 0,0 4 0 15,0 5 3-15,0 4 8 16,0 3-6-16,0 2-5 0,0 0 1 15,0 0-6-15,-5 2-6 0,0 0 1 16,-4 4-2-16,-3-1 0 0,-1 0-2 16,-4-2-3-16,1 0-1 0,-5-3 0 15,0 0 0-15,1-5-1 16,-1 0-1 31,1-8 0-47,2-3 4 0,4-6-5 0,3-3 2 0,6-9-1 31,1-2 1-31,4-13-2 0,0-7-17 0,9-10 13 0,7-8 2 0,5-9 3 0,7-6 0 0,5-7-5 0,3-2 2 0,6-3 0 0,0 2 3 16,7 3 0-16,-1 3 12 15,2 6 15-15,1 13 12 0,-8 8 1 47,-8 14-28-47,-11 15-9 31,-10 4-3-31,-11 13 0 0,-3 7 0 0,-3 8 18 0,-10 6 1 16,-8 6-7-16,-6 1-5 0,-4 0-3 0,-2-1-1 0,0-5-3 0,5-4 0 0,1-11-17 0,10-7-13 0,4-8-17 0,7-8-35 16,6-9-65-16,0-9-74 0,8-8-34 62,4-5-210-62</inkml:trace>
  <inkml:trace contextRef="#ctx0" brushRef="#br0" timeOffset="71297.4267">16033 12799 399 0,'0'0'0'0,"0"0"79"0,0 0-19 0,0 0 45 0,0 0-29 0,0 0-6 0,0 0 10 0,0 0-20 16,0 0-3-16,-17 265 8 0,17-211-12 0,4 0-4 15,3-4-11 1,2 0-15-16,-3-2-1 0,1-4-4 15,-3-5-9-15,-1-6-4 0,1-5-2 16,1-8-2-16,-2-5 0 0,1-6-2 47,-1-6-16-47,-3-3-18 0,0-9-15 0,0-4 2 0,-2-5-19 0,-6-6-8 0,-4-7 18 47,-4-2 12-47,-3-4-2 0,-2 3 22 0,3 2 19 0,2 5 12 0,5 8 50 0,7 5 27 0,4 3 8 0,5 0-41 0,13 4-24 15,4 1-3-15,6 3-5 16,5 0-10 31,7 3-6-47,-1 3-4 0,2 0-36 0,3 3-23 0,-3-3-17 0,3-1-36 31,-1-1-122-31,-1 0-86 0</inkml:trace>
  <inkml:trace contextRef="#ctx0" brushRef="#br0" timeOffset="73222.5681">12551 15318 947 0,'0'0'0'0,"0"0"7"0,0 0 17 16,0 0 13-16,0 0-7 0,0 0-1 15,0 0-2-15,0 0-6 0,151 368-1 16,-132-339-7-16,0-3-3 0,-1-2-3 16,-1-6-5-16,-3 0-1 15,1-3-2-15,-3-4-21 0,-2-4-41 0,-3-4-31 16,0-3 4-16,-1 0-37 15,3-10-31-15,0-9-21 16,-2-6-58-16</inkml:trace>
  <inkml:trace contextRef="#ctx0" brushRef="#br0" timeOffset="73574.259">12905 15488 982 0,'0'0'0'0,"0"0"6"0,0 0 14 0,0 0 48 15,0 0-37-15,0 0-23 0,0 0-4 16,0 0-2-16,0 0 1 0,-307 298-5 16,275-283-4-16,3-10-18 0,2-3-37 15,8-2 4-15,1-3 9 0,3-7-1 16,7 1 26-16,7-1 13 16,1 2-5-16,11 0 10 0,5 0 2 15,5-3 6-15,10 6 21 0,5-2-7 16,5-1 6-16,2 3-4 31,-2 1-4-31,0 4-4 0,-4 0-5 0,-5 0-4 0,-3 3 0 0,-6-2 0 16,-1-1-4-16,-1 0-39 62,-6-4-70-62,1-6-57 0,-2-6-43 0,-5 0-12 31</inkml:trace>
  <inkml:trace contextRef="#ctx0" brushRef="#br0" timeOffset="73656.5168">12852 15421 794 0,'0'0'0'0,"0"0"141"0,0 0-116 0,0 0-6 0,0 0-14 0,0 0-2 0,0 0-2 0,0 0-2 0,0 0-48 0,-76 322-55 16,77-310-28-16,7-9-47 16,1-7-130-16</inkml:trace>
  <inkml:trace contextRef="#ctx0" brushRef="#br0" timeOffset="74051.2628">12589 15254 917 0,'0'0'0'0,"0"0"0"0,0 0 26 0,0 0 13 0,0 0-18 15,0 0-11-15,0 0-2 16,0 0 1-16,0 0 4 0,-284 636 1 15,287-561 4-15,9-9-7 16,9-7-1-16,7-10 5 0,6-9-4 47,5-9-4-47,6-7-1 0,5-10-4 0,4-10 0 0,2-4 0 31,2-17-3-31,1-9 1 16,-3-10 0-16,-3-8 0 0,-3-8 1 15,-5-5-1-15,-3-8 3 0,-3-2-3 47,-10-2 60-47,-12 1-28 0,-13 3-14 0,-9 2-13 0,-18 6 1 0,-12 14-3 0,-8 11-1 32,-8 18 0-32,-7 14-2 0,-5 14 0 15,-5 19-22-15,2 8-47 0,2 9-74 0,8 3-121 0,9-5-437 0</inkml:trace>
  <inkml:trace contextRef="#ctx0" brushRef="#br0" timeOffset="74552.1784">14333 15174 587 0,'0'0'0'0,"0"0"91"0,0 0 51 16,0 0-65-16,0 0-33 15,0 0 5-15,0 0 2 0,0 0 22 0,-100 199 11 16,66-138-25-16,-4 9-2 15,-6 1-7-15,-9 5-24 0,-4 0-16 16,-2-1-6-16,-4-1-1 16,4-11-2-16,4-6 0 0,5-7 0 15,6-6-2-15,4-8-18 32,7-7-11-32,10-7-25 0,7-7-38 0,14-8-25 0,6-4-39 0,10-3-75 0,6-10-86 15</inkml:trace>
  <inkml:trace contextRef="#ctx0" brushRef="#br0" timeOffset="75349.3826">14540 15645 510 0,'0'0'0'0,"0"0"11"0,0 0-8 0,0 0 5 0,0 0-6 16,0 0 1-16,0 0 1 0,0 0 9 15,0 0 30-15,-1-2 21 16,0 0 26-16,0 1-11 0,1 1-22 15,0-3-8-15,0 3-17 0,0 0-4 16,0 0-2-16,0 0-12 0,1 3-9 0,2 3 0 16,3 10 7-16,3 5 9 15,-5 8 14-15,4 10 9 16,-3 6-11-16,3 11 12 31,-5-2-17-31,-2 3-1 0,-2-2-2 0,-8 0-6 0,-3-5-9 16,-4-2-2-16,-1-4-1 0,-5-5 0 0,-1 0-2 62,-2-3 1-62,0-3 3 0,-1-5 8 0,1-4-5 0,1-7-8 0,2-4-1 0,3-5 0 32,0-8 0-17,6-4-1-15,4-15-4 0,3-11-32 0,6-11 16 0,6-11 12 0,14-8 2 0,11-6-10 0,8-6 5 0,8-2 4 0,6 1 4 0,7 5 0 0,5 6 2 16,1 12 21-16,-3 9 0 0,-7 13-6 15,-12 13-11 32,-13 14-3-47,-10 4-2 0,-11 16 0 0,-9 4 0 0,-2 6 8 32,-16 5 5-32,-7 2 0 0,-9 3-9 0,-3 0-4 0,-3 1 0 0,-1-7-59 0,6-6-25 15,5-6-57-15,8-8-46 0,6-7-116 0,3-6-141 0</inkml:trace>
  <inkml:trace contextRef="#ctx0" brushRef="#br0" timeOffset="75870.4678">15213 15597 858 0,'0'0'0'15,"0"0"-4"-15,0 0 29 0,0 0-3 16,0 0 11-16,0 0 16 0,0 0 5 15,0 0 7-15,0 0-5 0,46 271-11 16,-52-249-9-16,-2-4-13 16,-3 1-7-16,-5-3-9 0,3-3-2 15,-1-2-4-15,3-3 0 0,2-8-2 16,7-2-20-16,2-10-42 0,6-3 20 16,10-1 19-16,6-3 13 15,5 1 11-15,5-3 0 0,2 3 0 16,1-3 9-16,1 2-4 31,-2 3-1-31,-1 2-2 0,-5 1-1 0,-3 2 1 0,-5 0 8 31,-5 2 7-31,-4 2 6 16,-8 1 1-16,-3 6-3 0,0 0 1 0,0 0-6 0,-6 8-2 0,-4 4-8 0,-4 4-1 0,-6 4 3 16,6 3 0 30,-4 2 2-46,7 2-3 47,6 1 0-47,1-2 1 0,4 1-2 0,6-7-5 0,5-4 0 0,3-7-2 0,7-7 2 0,5-4 2 16,5-14-1-16,2-4 0 0,4-8 0 0,-3-2-1 47,-4 0 0-32,-5-1 0-15,-11 4 1 0,-6 6-2 0,-8 5 0 32,-18 5 10-32,-4 5-9 0,-8 4-2 0,-5 2-42 0,0 8-54 0,3 3-52 0,5 4-41 15,11-2-184-15</inkml:trace>
  <inkml:trace contextRef="#ctx0" brushRef="#br0" timeOffset="76192.2153">16414 15626 1013 0,'0'0'0'0,"0"0"31"0,0 0 4 0,0 0 12 15,0 0-13-15,0 0 5 0,0 0-2 16,0 0 0-16,-237 86 4 0,195-54-2 16,3 1 2-16,2 8 5 0,7 0-10 15,10-2-14-15,7 0-16 16,13-4-4-16,7-6-3 0,9-6 0 15,10-4 2-15,6-6 0 0,5-2-2 16,4-7-4-16,-4-1-3 0,3-3-18 63,-5 0-8-63,-4-3-18 0,-4-1-25 0,-4-1-27 0,-4 2-58 0,-2 0-119 15,-4-3-182-15</inkml:trace>
  <inkml:trace contextRef="#ctx0" brushRef="#br0" timeOffset="82773.5996">21923 7893 692 0,'0'0'0'0,"0"0"86"0,0 0-24 0,0 0 19 0,0 0-20 15,0 0-10-15,0 0-25 16,0 0-25-16,8 4 17 0,10 14 34 16,3 9 7-16,4 3-8 15,2 4-2-15,1 3-2 0,-3-5 0 0,-1 1-5 16,-3-3-16-16,-1-3-4 15,-3-6-6-15,-1-2-9 16,-2-3-3-16,-2-4-4 0,0-2 0 0,-2-4 0 0,-1-2-42 16,-2-4-12-16,2-3-46 15,0-9-56-15,-4-5-39 16,1-7-85-16,-5-4-214 0</inkml:trace>
  <inkml:trace contextRef="#ctx0" brushRef="#br0" timeOffset="83127.6355">22293 7849 920 0,'0'0'0'0,"0"0"89"0,0 0 0 16,0 0-7-16,0 0-24 0,0 0-15 16,0 0-12-16,0 0-14 0,0 0-11 15,-254 245-2-15,225-228-1 0,2-3-2 16,4-5-2-16,3-5-7 0,8-1-14 15,2-1-12-15,1-2 8 0,6 1-13 16,-2 2-40-16,1 1 13 0,2 5 21 0,0-1 18 16,1 2 19-16,1-2 0 15,0 3-3-15,3-7 6 16,3 1 1-16,4-4-1 0,3-1 6 16,3 0 4-16,4-6-2 15,2 2 2-15,2 1-1 0,-2 0 1 16,1 0 3 15,-1 3-4-31,-3 0-4 0,0 0 0 0,0 0-29 0,-6 3-90 0,1-3-28 0,-3 0-43 0,-2-5-13 31,-1-3-83-31</inkml:trace>
  <inkml:trace contextRef="#ctx0" brushRef="#br0" timeOffset="83373.6875">22028 7975 906 0,'0'0'0'0,"0"0"80"0,0 0 0 16,0 0-6-16,0 0-20 0,0 0-20 15,0 0-14-15,0 0-10 16,-9 309-6-16,12-289-3 0,2-4-2 15,1-4-3-15,4-5-17 0,-3-2-32 16,-2 0-12-16,-1-5-24 0,0 0-36 16,-3-5 7-16,2-4-76 0,-3-6-129 15</inkml:trace>
  <inkml:trace contextRef="#ctx0" brushRef="#br0" timeOffset="83799.9237">21774 7809 726 0,'0'0'0'0,"0"0"107"15,0 0-16-15,0 0-34 0,0 0-17 16,0 0-4-16,0 0 8 0,0 0 5 16,0 0-4-16,-164 565 5 0,188-513 0 0,13-4-6 31,5-12-16-31,7-9-10 0,4-13-6 0,4-8-5 0,2-7-1 16,3-16 3 15,0-10-4-31,1-10 2 0,-1-6 0 0,-3-5-4 0,-7-5-1 0,-8-2 4 0,-9-2 0 15,-10 3 8 48,-11 0 4-63,-14 0-8 0,-12 2-7 0,-13 4 0 0,-9 11-1 0,-2 16-3 31,-6 12 0-31,-7 10-8 0,-5 17-25 0,-1 9-10 0,3 9-33 0,4 3-60 0,11 7-42 0,8-6-53 16,13-3-191-16</inkml:trace>
  <inkml:trace contextRef="#ctx0" brushRef="#br0" timeOffset="84199.1792">23397 7592 809 0,'0'0'0'16,"0"0"103"-16,0 0-70 0,0 0 24 0,0 0-3 15,0 0 5-15,0 0 18 16,0 0-14-16,0 0-8 0,-168 396 3 0,122-315-22 15,-2-3-10-15,3-6-15 16,2-6-5 0,6-8-5-16,8-10-2 0,9-10-19 0,8-7-36 31,9-11-60-31,3-4-33 0,9-8-28 0,5-5-145 0,4-3-204 0</inkml:trace>
  <inkml:trace contextRef="#ctx0" brushRef="#br0" timeOffset="84671.7572">24090 7785 249 0,'0'0'0'15,"0"0"120"-15,0 0-22 0,0 0 19 16,0 0-14-16,0 0-12 0,0 0 14 16,0 0-17-16,0 0-16 15,52-82 6-15,-52 80-14 0,-2 2-15 0,-4 0-13 16,-6 6-13-16,-2 12-4 15,-5 9 10-15,-7 7 3 0,-6 6-6 16,-5 5-3-16,-2 6-10 16,0 1-5-16,3-2-1 0,6-2 4 15,9-4-2-15,4-3-1 63,11-1-3-63,4-6-2 0,2 0 0 0,11-2 1 0,5-3 4 0,6-4-2 31,2-7 9-31,3-5-10 0,6-5-3 16,3-5 6-16,7-2-8 0,-1-1 0 0,-4-4 4 0,0-4-6 0,-7 0-27 0,-3-1-9 0,-7 2-18 0,-4-1-25 0,-5 0-4 0,-4 1-18 0,-4-6-44 62,-4-1-7-62,-1-4-38 0,-14-4-172 0</inkml:trace>
  <inkml:trace contextRef="#ctx0" brushRef="#br0" timeOffset="84832.7777">23776 8016 923 0,'0'0'0'0,"0"0"12"0,0 0 57 0,0 0 3 0,0 0-14 0,0 0 2 0,0 0-18 16,0 0-19-16,303 24-17 0,-248-19-3 15,-6 1-6-15,-6 0-87 16,-4 0-27-16,-5-2-16 0,-3-4-44 15,-6 0-77-15,-2-4-56 0</inkml:trace>
  <inkml:trace contextRef="#ctx0" brushRef="#br0" timeOffset="85372.5807">24471 8026 437 0,'0'0'0'0,"0"0"27"0,0 0 97 0,0 0 17 0,0 0-39 0,0 0-20 16,0 0 2-16,0 0-19 0,0 0-11 15,29 103 7-15,-29-79-19 0,0 1-10 16,-3-2 1-16,-3 2-2 16,-3-2-4-16,2 0-3 0,-2-4-9 15,0-3-8-15,0-4-2 0,2-5 0 16,2-4-3-16,4-1-1 0,0-2 5 16,1 0-6-16,0-9 0 15,3-3-9-15,6-4 2 0,5-2 4 16,6-1 6-16,3 0 2 0,2 2-6 15,3 3 2-15,-2 4 1 0,-1 1-2 16,-3 7 0-16,-5 2 0 0,-4 0 1 47,-2 11 3-47,-5 2-1 0,0 2 3 31,-2 3 4-15,-4 1-8-16,0-2 0 0,-3 1 2 0,-5-4-1 0,5 0-3 0,-5-3 0 0,3-5 5 0,0-4-5 0,3-2 0 0,2 0 11 0,0-6-16 0,0-6-9 0,6-6-1 15,5 2-2 48,6-2 12-63,3 4 1 0,1 3-1 0,2 5 5 0,-10 6 0 0,-1 3-7 0,-2 8 6 31,-7 4 1-31,6 3 0 0,-7-1-1 0,5 1 3 16,-1-4-4-16,4 0-68 0,1-5-7 0,2-3-70 0,4-6-1 0,-1-5-24 62,7-4-159-62,-1-8-48 0</inkml:trace>
  <inkml:trace contextRef="#ctx0" brushRef="#br0" timeOffset="85719.3053">25128 8175 862 0,'0'0'0'0,"0"0"72"0,0 0-7 0,0 0 1 16,0 0 9-16,0 0-18 0,0 0-8 15,0 0 0-15,0 0-6 0,-37 341-11 0,18-290-12 16,-2 0-3-16,-1-3-3 15,1-3-1-15,-1-5 2 0,3-6-2 16,-1-13-3 15,6-8-4-31,2-8-2 0,2-7-1 0,5-7 1 0,-2-9-7 0,6-9-13 32,1-4 10-32,8-10-3 0,5-5-12 0,8-5-1 0,6-5 2 0,7-7-21 0,13-1 13 15,12-3 10-15,8 3 13 16,5 4 7-16,-2 9 2 0,-3 7 19 47,-7 11 10-47,-6 10-6 0,-12 8-11 31,-12 13-5-31,-9 2-4 0,-11 18 7 16,-9 6 14-16,-3 3-3 0,-15 7-3 0,-9 0-3 0,-7 1-7 0,-6-1-9 0,-3 0 1 0,-1-3-4 0,0-2 0 0,-2-1-78 0,-4-1 0 15,3 0-34-15,-1-2-1 0,4-2-74 47,2-7-222-47</inkml:trace>
  <inkml:trace contextRef="#ctx0" brushRef="#br0" timeOffset="87369.2506">21754 10770 783 0,'0'0'0'0,"0"0"39"0,0 0 2 0,0 0-32 15,0 0 23-15,0 0 23 0,0 0 12 16,0 0 9-16,0 0-13 16,118 224-10-16,-87-179-14 0,1-6-6 0,1-3-11 15,-1-7-3 1,1-4-9-16,-1-2-5 0,-5-5-4 15,-4-1 2-15,-6-4-5 0,-4-5-32 16,-3 1-20-16,-3-6-58 0,-2-3-94 16,-3 0 12-16,-2-14-168 0</inkml:trace>
  <inkml:trace contextRef="#ctx0" brushRef="#br0" timeOffset="87680.1586">22092 10971 975 0,'0'0'0'0,"0"0"13"0,0 0 83 0,0 0-17 0,0 0-36 15,0 0-20-15,0 0-15 0,0 0-5 16,0 0-2-16,-323 277 1 16,302-268-4-16,4-4-85 0,2-5-1 0,4 0-9 15,-1-6-18 1,8-4 26-16,1 6 0 0,3-4 40 15,0 2 41-15,3 0 16 0,2 0 51 16,9 2-3-16,3-1-7 0,8 2-1 16,6 0-9-16,5 1 4 15,9 2 3-15,0-3-17 16,2 0-10-16,-5 0 2 0,-5 0-12 0,0 0-6 16,-7-1-6 15,-6-1-124-31,-1 1 15 0,-3-3-65 0,-7-8-79 0</inkml:trace>
  <inkml:trace contextRef="#ctx0" brushRef="#br0" timeOffset="87904.5008">22084 10856 914 0,'0'0'0'16,"0"0"110"-16,0 0-16 0,0 0-23 15,0 0-22-15,0 0-12 16,0 0-12-16,0 0-14 0,0 0-5 15,-163 433-3-15,162-393-2 0,1-7-2 16,5-8-78-16,4-7-8 0,1-8-56 16,1-7 8-1,-1-3-17-15,-4-7-150 0,0-11-108 0</inkml:trace>
  <inkml:trace contextRef="#ctx0" brushRef="#br0" timeOffset="88222.7803">21852 10694 915 0,'0'0'0'0,"0"0"44"0,0 0 25 0,0 0-5 16,0 0-23-16,0 0 2 0,0 0 0 16,0 0-14-16,-264 496-11 0,260-405-2 15,6-8 6-15,11-14-5 16,11-15 0-16,9-19-6 0,9-14-6 47,9-17 3-47,6-10 0 0,8-21 4 31,2-14 2-31,1-10-4 16,-4-7-5-16,-5-3 3 0,-9 2-2 0,-12 2 11 0,-15 3 14 0,-13 10-6 0,-12 5-12 0,-13 10-7 0,-10 12-5 0,-8 12-2 0,-7 7-18 0,-5 19-26 15,0 12-23-15,2 8-17 0,6 7-58 47,9 1-111-31,9-7-89-16</inkml:trace>
  <inkml:trace contextRef="#ctx0" brushRef="#br0" timeOffset="88568.4677">23197 10675 808 0,'0'0'0'0,"0"0"187"0,0 0-125 15,0 0 47-15,0 0-39 0,0 0-19 16,0 0 22-16,0 0-13 0,0 0-21 15,-237 499-16-15,191-429-10 16,5-7-9-16,2-8-8 31,9-5-24-31,5-8-13 0,10-9-58 0,6-6-23 0,7-8-56 16,2-8-79-16,10-4-111 0</inkml:trace>
  <inkml:trace contextRef="#ctx0" brushRef="#br0" timeOffset="89221.7406">23632 11056 656 0,'0'0'0'15,"0"0"107"-15,0 0-30 16,0 0-37-16,0 0-2 0,0 0 10 0,0 0 5 16,0 0-1-16,0 0-6 0,119-8-3 15,-114 16-1-15,0 5 2 16,-5 5-5-16,-6 1-4 0,-5 1 1 16,-8 4-11-16,-2-2-4 15,-5 2-4-15,3 0-7 0,-2-1-5 0,5-2 0 16,0-1-1-16,4-1-2 15,6-3-2-15,7-1 0 47,3-2 2-47,2 0-2 0,7-4 0 0,1-2 0 32,1-4 0-32,7-1 0 0,1-2 5 0,6-6-1 15,2-7 1-15,3-6-2 0,2-6-1 0,1 3 0 0,-4-3 0 0,-1 5-3 0,-5 8 2 0,-9 8-2 63,-3 4-3-63,-2 9 3 0,-4 9 2 31,1 4 4-31,-1 8-1 16,-1 0-3-16,-2 1-1 0,1-3 0 0,-1-3 2 0,4-3-2 0,0-6 0 0,3-3-13 0,3-3-17 0,-1-5-25 0,-1-4-27 0,2-1-55 15,2 0-4-15,2-2-16 16,1-6-110-16,4-7-137 0</inkml:trace>
  <inkml:trace contextRef="#ctx0" brushRef="#br0" timeOffset="89495.4927">24459 11043 1040 0,'0'0'0'0,"0"0"28"0,0 0 53 0,0 0-33 0,0 0-8 0,0 0 2 0,0 0 6 0,0 0-12 15,-160 54-14-15,154-33-12 16,5 0-9-16,1 1-2 0,7 0 2 15,5 2 3-15,7-3-5 0,1 2 2 0,2 1 1 16,0-2 0 0,0 0 4-16,-4 0-3 0,-5-3 8 15,-3 0 8-15,-9-3-5 0,-1 0 1 16,-7 1 11-16,-8-4 1 16,-1 2-5-16,-9-2-13 0,-4-4-3 15,-3 0-6-15,-3-2 0 31,-2-5 0-15,0-2-78-16,0 0 15 0,6-6-44 31,3-3-64-31,8-1-32 0,6-1-3 0,7-2-177 0</inkml:trace>
  <inkml:trace contextRef="#ctx0" brushRef="#br0" timeOffset="89848.5912">24808 11133 714 0,'0'0'0'0,"0"0"120"15,0 0-21-15,0 0-21 16,0 0-5-16,0 0-18 0,0 0-7 16,0 0 6-16,0 0-7 0,-89 295-3 15,71-274-5-15,4-6-13 0,5-6-18 16,5-7-5-16,4-2 2 0,6-9 0 15,7-8-7-15,8-10 3 0,8-2-1 16,11-7 0-16,6 0 0 16,6 1 7-16,5 0-6 0,2 3 1 15,-3 6 0-15,-6 1-3 63,-5 6 1-63,-11 9 0 0,-6 0-132 0,-7 7 15 31,-5 3-62-31,-6 0-94 0,-6 0-174 0</inkml:trace>
  <inkml:trace contextRef="#ctx0" brushRef="#br0" timeOffset="91254.6342">21693 13809 903 0,'0'0'0'0,"0"0"17"16,0 0 47-16,0 0 20 0,0 0-4 16,0 0-24-16,0 0-5 15,0 0-8-15,245 280-10 0,-220-247-9 0,-2-1-8 16,-2-2-6-16,-6-6-6 15,0-1-5-15,-2-7-21 0,-3-4-34 16,0-9-35-16,1-3-15 0,-4-9-3 0,3-5-33 16,-4-10-11-16,-2-2-73 15,-1-6-111-15</inkml:trace>
  <inkml:trace contextRef="#ctx0" brushRef="#br0" timeOffset="91428.6154">22122 13927 899 0,'0'0'0'0,"0"0"140"0,0 0-83 0,0 0-7 0,0 0-10 16,0 0-16-16,0 0-11 0,0 0-4 0,0 0-4 16,-242 276-2-16,215-257-2 15,3-5-2-15,-1-6-36 0,0 0-38 16,-3-7-2-16,2 1-16 16,0-2-24-16,2 0-26 0,2-3-47 15,10-3-65-15,8-4 36 0</inkml:trace>
  <inkml:trace contextRef="#ctx0" brushRef="#br0" timeOffset="91537.855">21648 14209 34 0,'21'-12'191'0,"3"4"-50"15,8-2-48-15,8 3-47 0,2 1 9 16,4 0 2-16,-1-2-6 16,-1 0-12-16,-5-1-25 0,-4-1-9 15,-4-1-4-15,-4-1-2 0,-2-3-107 16,-6 0-42-16,-4-2-189 0</inkml:trace>
  <inkml:trace contextRef="#ctx0" brushRef="#br0" timeOffset="91678.0468">22032 13855 946 0,'0'0'0'0,"0"0"132"0,0 0-62 0,0 0-21 0,0 0-21 0,0 0-17 0,0 0-4 0,0 0-6 16,-224 350 1-16,218-314-4 16,5-3-59-16,1-5-36 0,6-4-34 15,2-4-99-15,0-4-155 0</inkml:trace>
  <inkml:trace contextRef="#ctx0" brushRef="#br0" timeOffset="92461.8482">21965 13724 501 0,'0'0'0'16,"0"0"117"-16,0 0-26 0,0 0 15 15,0 0-12-15,0 0-25 0,0 0-21 0,0 0 3 16,0 0-9-16,-142-38 1 15,103 68 7-15,-1 12-13 0,-2 14-8 16,-1 8-6-16,-1 12-3 0,9 7-1 16,3 7-5-16,11-2-2 0,13-7 5 15,8-11-4-15,11-16-3 0,13-12-4 16,9-13 4-16,6-11 6 47,8-12-2-47,8-6 0 0,4-24 10 0,9-14-6 31,2-13-8-31,0-11-4 0,-3-6-1 0,-7 1 4 16,-8 3 17-16,-15 7-3 0,-15 9-12 0,-19 6-2 0,-10 6-6 0,-19 6-2 0,-8 11-2 0,-11 15-53 0,-4 9-17 62,-7 22 2-62,-2 8-26 16,2 7-47-16,9 3-29 31,11-4-80-31,13-5-317 0</inkml:trace>
  <inkml:trace contextRef="#ctx0" brushRef="#br0" timeOffset="92894.1415">23387 13583 859 0,'0'0'0'0,"0"0"66"0,0 0-66 0,0 0 112 16,0 0-27-16,0 0-33 0,0 0-7 0,0 0 3 16,0 0 2-16,-416 500-2 15,356-431-6-15,3 0-24 16,5-6-12-16,6-8-4 31,9-3 0-31,3-9-4 63,11-6-46-63,7-6-14 0,8-11-27 0,8-6-74 0,3-7-26 31,12-7-54-31,5 0-208 16</inkml:trace>
  <inkml:trace contextRef="#ctx0" brushRef="#br0" timeOffset="93239.8547">23367 14096 958 0,'0'0'0'0,"0"0"30"0,0 0-3 0,0 0 18 16,0 0-14-16,0 0 8 0,0 0-9 15,0 0 1-15,78 186-2 16,-77-141 5-16,-1 0 3 0,0-3 3 15,-2-4-11-15,0-6-10 0,0-9-8 16,2-8-5-16,1-7-2 0,7-6-4 16,5-6 0-16,9-14 19 0,5-9-14 15,14-13-3-15,5-4-3 16,8 1-2-16,-1 1 2 0,-1 8-1 16,-2 7-47-16,-6 10-40 0,-2 3-30 62,-4 6-77-62,-3 2-10 0,-2 1-122 0</inkml:trace>
  <inkml:trace contextRef="#ctx0" brushRef="#br0" timeOffset="93480.5267">24279 14178 816 0,'0'0'0'0,"0"0"69"0,0 0 7 16,0 0-25-16,0 0-8 0,0 0-5 15,0 0 12-15,0 0 15 16,0 0-11-16,-184 82-16 0,159-57-7 15,-1 1-16-15,4 2-8 0,5-3-5 16,6-3 1-16,4 0-1 0,4-8-3 16,3-2 2-16,9-7-2 0,3-4-1 15,10-1 2-15,3-6 1 0,5-5-10 16,-1-2 4-16,1 0-8 16,-3 3-11 30,-5 3 12-46,-2 7 3 0,-2 0-9 0,-3 0-20 0,2 0-46 0,-2 0-65 0,-1-2-3 0,-4-1-25 32,-1-1-124-32</inkml:trace>
  <inkml:trace contextRef="#ctx0" brushRef="#br0" timeOffset="93719.5093">24451 14205 814 0,'0'0'0'0,"0"0"11"0,0 0 45 0,0 0 28 0,0 0 5 15,0 0-9-15,0 0-11 0,0 0-8 16,0 0-12-16,-28 279 0 0,20-253-9 16,5-2-21-16,1-11-11 0,2-7-8 15,0-6 0-15,6-10 0 0,6-10-4 16,7-7 2-16,9-7-1 16,5-2-5-16,7-4 3 0,3 3 4 15,2 4-2-15,-1 6 3 0,1 6 0 16,-7 5-62 15,-3 3-39-31,-4 1-46 0,-7 5-52 0,-1 1-3 0,-5 1-178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3-23T02:53:23.1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2620 1944 831 0,'0'0'0'16,"0"0"5"-16,0 0 11 0,0 0 42 16,0 0-6-16,0 0 7 0,0 0 22 15,0 0-17-15,-119 170-18 0,100-131-4 16,-4 2-15-16,-1 2-7 0,-4-1 1 0,-4 6-4 16,-3 4-2-1,-4 0 2-15,-4 2-3 0,-4 3-2 0,-7 0-1 16,2 1 0-16,-2-5-6 15,1-3-3-15,7-3 0 16,0 0 0-16,2-6-1 0,3-3 1 31,0-1-2-31,-2-4 0 0,6-2 2 0,1-2-2 0,7-4 0 0,6-8 0 63,3-2 0-63,11-8-65 0,1-3 1 0,8-3-43 0,0-1-127 0,10-8-26 0,5-4-48 31</inkml:trace>
  <inkml:trace contextRef="#ctx0" brushRef="#br0" timeOffset="697.6573">622 2438 663 0,'0'0'0'0,"0"0"36"0,0 0 31 0,0 0-7 15,0 0-20-15,0 0-18 16,0 0 26-16,0 0 22 0,62 76-15 16,-31-36-3-16,2 5-3 15,0 4 6-15,1-3-30 0,-1-7-9 16,-4-5 4-16,0-5-9 0,-4-2-4 15,0-5-1-15,-3-1-3 0,0-4-2 16,-2-4-1-16,-3 0 0 0,-2-3 3 16,-5 0-3-16,0-4 0 0,-1 0-50 15,-4-3-26-15,0-3-17 16,-4 0-23-16,1-6-42 0,1-6-43 16,-3-8-123-1</inkml:trace>
  <inkml:trace contextRef="#ctx0" brushRef="#br0" timeOffset="1060.2239">1120 2394 850 0,'0'0'0'16,"0"0"61"-16,0 0 12 0,0 0-19 15,0 0-7-15,0 0 1 0,0 0 3 16,0 0-16-16,0 0-24 0,-177 297-5 15,150-272-2-15,-2-4-1 0,-3-1-1 16,-2-6-3-16,1 2-6 0,3-7-13 16,2 0-16-16,5-1-7 0,3-4-1 15,6 0-24-15,2-2 18 0,5-1 25 16,4 2-6-16,3-3 1 16,0 3 15-16,0-1-1 0,6-2-3 15,3 0 13-15,7 0 12 16,9 0 15-16,3-5 8 0,9 1 15 15,2-8 1-15,4 1-9 0,2-5 6 16,-1-1-18-16,-5 2-13 0,0-2-7 16,-5 1-2 15,-7-1-4-31,1 0-56 0,-7 1-23 0,-4-2-22 0,-5 1-71 0,-5-2-57 0,-5 0-129 16</inkml:trace>
  <inkml:trace contextRef="#ctx0" brushRef="#br0" timeOffset="1269.6099">976 2412 789 0,'0'0'0'0,"0"0"75"0,0 0 12 0,0 0-6 0,0 0-22 16,0 0 9-16,0 0-10 0,0 0-37 16,0 0-11-16,-81 426-6 0,79-382-2 0,2-5 0 15,0-6-1-15,0-7 0 16,3-5-1-16,0-5 0 15,0-7-40-15,2-1-8 0,-1-4-35 16,-1-4 0-16,4-2-28 16,1-9-60-16,4-8-66 15,-1-7-233-15</inkml:trace>
  <inkml:trace contextRef="#ctx0" brushRef="#br0" timeOffset="1696.8011">805 2181 675 0,'0'0'0'0,"0"0"110"0,0 0-45 0,0 0-24 16,0 0-7-16,0 0 3 16,0 0 3-16,0 0-6 0,0 0-10 15,-303 326-13-15,282-242-5 16,6 0 0-16,7 6-1 0,8 0 9 15,7-1 2-15,9-6 6 0,6-3 16 0,7-14 1 63,2-5-7-63,6-16-16 0,4-11-1 0,3-15-8 0,3-15-1 31,7-8 0-31,1-26-1 0,5-13 0 0,3-14-1 0,-3-7-1 0,-3-7-2 0,-5 0 2 0,-9 1-1 0,-5 1-2 0,-13 6 0 0,-8 3 5 0,-14 4-6 16,-7 5-7 46,-13 13-2-62,0 12 3 0,-5 19 0 0,-6 8-14 0,1 21-37 0,-9 11-21 32,0 7-18-32,4 6-63 0,2 1-84 0,4-5-122 0</inkml:trace>
  <inkml:trace contextRef="#ctx0" brushRef="#br0" timeOffset="2544.2082">2772 2264 546 0,'0'0'0'0,"0"0"91"0,0 0 32 0,0 0-54 0,0 0-6 0,0 0 11 16,0 0-7-16,0 0-2 0,16-51 16 16,-16 51-31-16,0 0-13 15,0 1-12-15,-3 14-18 0,-2 10-5 16,-6 13 11-16,-7 14 10 16,0 4-5-16,-2 4-6 0,0 1-5 15,4 1-4-15,1-1-3 16,3-7 0-16,3-4 4 0,3-9-5 15,5 0 2 32,1-4-1-47,4 0 0 16,4-3 0-16,2-5 2 0,6-8-2 0,2-7 3 0,5-6 2 0,2-5-1 0,1-3 4 31,2-12 1-31,1-7 4 0,1-8-2 0,2-2 0 63,-7-5-1-63,1 0-1 0,-6 3 1 0,-6 0 4 0,-3 4 3 0,-9-1 5 15,-2 4 1-15,-7 5-7 0,-9 3-4 0,-4 7-5 0,-5 9-5 0,-3 4-2 0,-4 13 0 0,0 5 0 16,-1 4-1-16,0 1-7 0,5 3-18 0,3-2-8 0,4 2-23 0,5-2-6 0,7-1-8 0,6-7-55 62,3-1-11-62,15-7-25 32,7-9-67-32,6-3-46 15</inkml:trace>
  <inkml:trace contextRef="#ctx0" brushRef="#br0" timeOffset="2697.7618">3331 2664 894 0,'0'0'0'0,"0"0"36"0,0 0 59 15,0 0-13-15,0 0-5 0,0 0-3 16,0 0-17-16,0 0-26 0,0 0 0 15,-6 163 5-15,5-133-6 0,0 2-11 16,-1-4-13-16,2-1-1 16,-1-8-3-16,1 0-1 0,0-6 2 15,0-6-2-15,0-2-2 0,0-4-28 16,-1 1-18-16,-3-2-39 0,-4 0-22 16,4-8-50-16,-1-9-127 0,1-5-74 15</inkml:trace>
  <inkml:trace contextRef="#ctx0" brushRef="#br0" timeOffset="3112.3557">3380 2608 906 0,'0'0'0'0,"0"0"68"0,0 0 33 16,0 0-53-16,0 0-19 0,0 0-7 16,0 0-10-16,0 0-7 0,132 106-3 15,-117-88 1-15,-1-2 0 0,-1 1 0 16,-2 2-2-16,-3-1-2 15,-3 0-5-15,-1 1 6 0,-2 0 0 16,1 1 0-16,-3-2 1 16,0-1 5-16,0-4 3 0,0-6 2 15,0-2-1-15,0-2 1 0,0-3-1 16,0 0 3-16,3-6 8 0,3-6-12 16,4-3-1-16,2-4 9 0,5-3 0 15,2 3-4-15,0 0 9 16,2 4 0-16,2 6 6 0,-2 4 17 15,1 5-10 17,-2 0-15-32,0 4-3 0,-2 6-5 0,0 3-3 0,-4 4-2 0,-2 2 2 0,1 0-4 0,-3 1-3 15,-2 1 2-15,1 0-2 16,0-4-2-16,-2-2 0 31,0-4-26-31,2-2-24 0,-3 1-15 16,1-1-15-16,-1-1-35 0,1-3-32 0,-2-2-30 0,1-3-135 0,-1 0-87 0</inkml:trace>
  <inkml:trace contextRef="#ctx0" brushRef="#br0" timeOffset="8862.4118">3154 4207 687 0,'0'0'0'15,"0"0"49"-15,0 0-8 0,0 0-11 16,0 0-20-16,0 0 5 0,0 0 4 0,0 0 7 16,-61 181-5-16,51-128-3 15,-1 4 4-15,-4 5 7 0,-4 6 1 16,-4 0-2-16,-2-1-7 16,-2-1 0-16,2-6 0 15,0-4-1-15,1-7-4 0,4-2 2 0,7-10 0 47,7-2 3-47,6-4-5 0,2-8 1 0,12-1 1 0,8-4 4 47,11-5 5-47,8-2 3 0,10-8 2 0,13-3-4 0,4-3-10 0,0-8-30 0,4 0 24 0,-10 1 21 0,-5-3-35 0,-5 4 0 0,-8 0-20 16,-8 0-27-16,-7 2-22 15,-9 2-52-15,-5-4-76 47,-9 0-4-47,-6-4-117 0</inkml:trace>
  <inkml:trace contextRef="#ctx0" brushRef="#br0" timeOffset="9113.73">3430 4875 533 0,'0'0'0'0,"0"0"79"0,0 0 13 0,0 0-21 0,0 0-35 0,0 0 4 0,0 0 20 0,0 0 12 15,0 0-12-15,361 126-3 0,-351-103 3 16,-9 4-13-16,-2-2 5 0,-10 0 11 16,-8 3-16-16,-5-2-19 0,-4 4-9 15,-5 1-8-15,0-2-6 0,0 0-4 16,3 0-2-16,2-4-62 16,0 0-42-16,5-5-29 31,5-5-59-31,6-2-158 0</inkml:trace>
  <inkml:trace contextRef="#ctx0" brushRef="#br0" timeOffset="12042.1382">5822 4886 678 0,'0'0'0'0,"0"0"121"16,0 0 0-16,0 0-15 0,0 0-22 16,0 0-32-16,0 0-14 0,0 0-11 15,-94-89-2-15,64 90-2 0,-6 11-6 16,-3 6-2-16,-5 2-6 15,-1 10-3-15,-1-2 3 0,2 4-3 0,3 3-1 16,3 1 2-16,9 2-5 0,9-1-1 16,8 1 3-16,12 1 2 15,4-1 7-15,15-1 7 16,7 0 2-16,7-4-3 16,7-4-4-16,2-5-3 15,1-5-4-15,0-3 0 16,1-5-5-16,-5 0-4 0,-1-4 2 0,-3-1-2 0,-7-5-51 15,0-1 3-15,-3-1-16 0,-3-8-29 16,-2-4-40-16,-4-5-58 0,-5-4-125 16,-2-4-114 15</inkml:trace>
  <inkml:trace contextRef="#ctx0" brushRef="#br0" timeOffset="12225.287">5791 5003 816 0,'0'0'0'0,"0"0"110"16,0 0 17-16,0 0-25 15,0 0-23-15,0 0-30 0,0 0-11 16,0 0-7-16,0 0-3 0,-192 67-3 0,156-26-4 16,-3 1-6-16,4 1-5 15,5-3-1-15,3 0 1 0,6-7-7 16,4-2-4-16,4-5 2 16,2-6-1-16,5 1-31 15,5-5-30-15,2-4-39 0,12-2-78 16,4-5-12-16,6-5-55 0,2-5-166 15</inkml:trace>
  <inkml:trace contextRef="#ctx0" brushRef="#br0" timeOffset="12846.8351">6168 4921 521 0,'0'0'0'0,"0"0"140"0,0 0-29 0,0 0-42 15,0 0-5-15,0 0 17 0,0 0-19 16,0 0-18-16,0 0-7 0,-4-5-1 16,3 5-3-16,1 0 5 0,0 0-7 15,0 0-5-15,0 0 1 16,0 0-5-16,0 0-9 0,0 0-4 15,0 0 0-15,0 0-1 0,0 0-2 16,0 0 0-16,0 0-3 0,0 0 1 16,0 0 2-16,0 0 3 0,0 0 2 15,0 0-3-15,0 0-4 0,0 0-2 16,0 0 2-16,0 0 3 16,0 0 1-16,0-2 1 0,0 2-5 15,0 0-4-15,0 0 0 0,0 0 3 16,0 0-4-16,0 0 2 0,0 0 0 15,0 0-2-15,0 0 2 0,0 0 1 16,0 0-2-16,0 2 0 16,0 0 1-16,4 7-4 0,7 3 6 15,2 8-2-15,8 5 3 0,4 8 12 16,3 3 11-16,1 2 8 0,1 2-12 62,-2-1-7-62,-2 0-3 0,-1-3-1 0,0 1-2 0,0-4-4 0,-1 0-3 32,0-2-1-17,-3-3-4-15,3-4 4 0,-4-4 1 0,1-4-3 0,-1-5 0 0,-8-3 0 0,-1-2-14 0,-5-1-6 0,-1-4-11 0,-4-1-17 0,-1 0 2 0,1-12-13 0,-1-1-82 16,0-7-54 46,-3-4-57-62,-4-4-211 0</inkml:trace>
  <inkml:trace contextRef="#ctx0" brushRef="#br0" timeOffset="13112.8586">6660 4972 957 0,'0'0'0'0,"0"0"138"16,0 0-31-16,0 0-42 0,0 0-32 16,0 0-5-16,0 0 3 0,0 0-7 15,-198 84-2-15,158-52-1 16,-4 2-7-16,2 3-3 0,3 2-1 0,4-1-6 15,7-2-2-15,8-3-1 0,4-2-2 16,6-1 2-16,2-1-2 16,4-2-45-16,4-2 3 0,1-5-30 15,11-3-6-15,8-9-64 16,5-2-92 31,5-6-85-47</inkml:trace>
  <inkml:trace contextRef="#ctx0" brushRef="#br0" timeOffset="13362.0745">7325 4991 918 0,'0'0'0'0,"0"0"42"16,0 0 21-16,0 0 37 0,0 0-53 16,0 0-11-16,0 0 10 0,0 0-6 15,0 0-5-15,-164 15-2 16,126 3 2-16,2 0 3 0,2 4 0 15,3 2-17-15,1 1-7 0,6 3-5 16,7 3 0-16,7 1-5 0,9 2 0 16,1 1-1-16,12-5 0 0,9-2-2 15,6-2 4-15,6-5-2 32,6-5-3-32,3-4 0 0,1-5 4 0,0-3-32 0,-3 1-10 31,-4-5-15-31,-1 0-34 0,-3-1-4 0,0-9-21 0,-1 1-95 0,-3-1-42 0,-4-6-85 15</inkml:trace>
  <inkml:trace contextRef="#ctx0" brushRef="#br0" timeOffset="13537.0143">7434 5073 1029 0,'0'0'0'0,"0"0"37"0,0 0 21 0,0 0-18 0,0 0-3 0,0 0 17 0,0 0 0 15,0 0-13-15,0 0-25 16,-308 196-11-16,285-172-5 0,6 0 0 16,8-2-40-16,7-7-27 0,2-2-88 15,7 0-58-15,4-7-111 16</inkml:trace>
  <inkml:trace contextRef="#ctx0" brushRef="#br0" timeOffset="15393.572">8358 5039 221 0,'0'0'0'0,"0"0"34"16,0 0-19-16,0 0-3 15,0 0-6-15,0 0 1 0,0 0 2 16,0 0 7-16,0 0 14 16,-1-29 20-16,1 26 6 0,0 2-11 15,0-2-12-15,0 0 4 16,0 1-1-16,1-2 10 0,-1 2 19 15,0 2-10-15,0-1-14 0,0 1-5 16,0 0-5-16,0-2-9 0,0 2-6 16,0 0-6-16,0 0-4 0,0 0-2 15,0 0 4-15,0 0 3 0,0 0 2 16,0 0-10-16,0 0-2 0,0 0-1 16,0 0 0-16,0 0 0 15,0 0 1-15,0 0 1 0,0 0 2 0,0 0 6 16,0 0 3-16,-2 0-8 15,-1 0-4-15,1 0 2 0,-1 0 0 16,2 0 7-16,1 0 14 0,0 0-5 0,0 0-11 16,0 0-4-16,0 0-3 15,0 0-1-15,0 0 0 16,0 0 4-16,0 0-2 0,0 0 1 16,0 0-1-16,0 0 4 0,0 0 8 15,0 0 3-15,0 0-3 16,0 0-7-16,-1 0-5 0,1 0-1 15,0 0 0-15,0-1-1 0,0-1 0 16,0 0 6-16,0 0-1 0,-2 1-1 16,1-2 0-16,1 3-1 0,0-3-2 15,-1 1 2-15,1 2-1 0,-1 0-1 16,0-1 2-16,-2 0-1 16,1 0-1-16,1-1 1 0,-1 2-2 15,0 0 0-15,2-1 0 0,-1 1-1 16,-2 0 2-16,1 0 0 0,0-2 0 15,1 2-1-15,-3 0 0 0,0 0 4 16,-2 0-3-16,-2 0 3 0,1 0-1 16,-1 0-2-16,-2 0 4 15,-1 0-6-15,1 3 2 0,2 0 3 16,-1-1-3-16,-2 3 0 47,2 1 1-47,-3 1-1 0,-1 0 1 0,1 1 2 31,-2 0-3-31,-3 2-1 16,0 5 0-16,-2-2 3 0,1 1-2 0,2-1 2 0,4 0 0 0,2-2 0 0,2-1 0 0,6 0-2 0,-1 3-2 0,3 0 1 0,0 5 0 0,5 4 0 15,3 2 0 1,0-2 4-16,2 2-3 0,3-2 3 47,0 1-1-47,5-3 6 0,1-4-2 0,0-3 2 0,4-7 1 0,0-4 5 31,3-2-3-31,1 0-1 0,0-2-3 0,0-6-4 0,0 0-1 0,-4-3 0 16,1 0-1-16,-1 0 0 0,-2 0-1 0,0-2 1 0,-1 0-3 47,2-4 2-47,0-1 1 15,2 0-3-15,1-3 2 0,0 1 1 0,-2 2-3 0,-2-1 2 0,-3 3 1 31,-5 1-3-31,-3 4 2 0,-4 4 1 0,-2 4-1 0,-3 1 2 0,-1 2 3 0,0 0 0 0,-1 0-4 0,-3 0-4 0,-3 1-2 16,0 5 3-16,0-1 0 0,-1 5-2 63,2 0 4-63,0 5-2 0,0 1-1 0,3 3 1 0,1 2 1 0,2-1 0 31,0 1 0-31,0-5 1 0,5-1-1 0,1-1 0 0,3-3 0 0,-1-6 3 0,1 1-2 0,4-2 1 0,-1-4 0 0,4 0 3 0,-1-10-2 15,1 1 0-15,1-3 1 16,2-4-3-16,-1 2-1 0,0-2 0 47,0-1 3-47,-3 0-3 0,-1-1 0 16,-1 3 3-16,-1 0-4 0,-2 0 2 31,-2 5 1-31,-3 4-1 0,-3 3-1 0,1 2 0 0,-3 1 0 0,0 0 0 0,1 0 3 0,-1 4-4 0,0 6 1 0,1 3 3 0,1 3 2 15,5 4 1 32,-2-1-1-47,3-1 3 0,1-1-1 16,0-2-1-16,0-1-4 0,-1-2 2 31,2-2-3-31,-1-1-1 0,-5-4 0 0,1-1 0 0,0-1-44 0,-2 1-12 0,6-3-30 0,-1-1-48 0,0 0 4 0,0-7-10 0,4-3-87 0,-2-3-32 0,-1-1-55 16</inkml:trace>
  <inkml:trace contextRef="#ctx0" brushRef="#br0" timeOffset="15742.8822">9634 4417 520 0,'0'0'0'0,"0"0"52"16,0 0 14-16,0 0 29 0,0 0-5 16,0 0-30-16,0 0 9 0,0 0-1 15,0 0-37-15,11-58-17 0,-16 88-5 16,-3 16 2-16,-3 11-3 16,2 8 2-16,1 10 2 0,2 2-5 15,0 3-1-15,1-2-1 0,-1-3-3 16,1-6-1-16,1-4 2 0,-3-6-2 47,4-8 1-47,1-3-1 0,0-9 1 0,2-3-1 0,0-9 2 0,3-4-2 0,1-13-2 0,0-4 2 31,1-3 0-31,-3-3-2 0,3-5-47 0,-1-8 6 16,-1-4-34-16,-2-4-10 0,-1-8-21 0,-4 0-121 0,-11-7-37 15</inkml:trace>
  <inkml:trace contextRef="#ctx0" brushRef="#br0" timeOffset="16149.1606">9389 5049 555 0,'0'0'0'0,"0"0"8"15,0 0 33 1,0 0 25-16,0 0-9 0,0 0 0 0,0 0 15 16,0 0 5-16,0 0-24 0,357-8-13 15,-321 3 14-15,-6 3-11 0,-9-1-5 16,-6 0-13-16,-5 2-12 0,-6 1 6 15,-3 0-3-15,-1 1-5 0,0 2 8 16,-5 8-2-16,-3-1-3 16,-4 4-6-16,0 2-2 0,-1 2-2 15,-1 1-2-15,0 1 0 0,4 4 0 16,0-3-1-16,0 2-1 0,3-2 0 62,2-2 3-62,5-5-3 0,0-3 0 0,2-7 4 0,4-4-3 0,4 0 4 0,4-9-3 47,4-3-4-47,4-2-18 0,0-2 7 0,1 5 9 0,-4 0 6 0,-5 7-2 0,1 4 0 0,-1 4 18 0,0 8 0 0,-1-2-1 0,-1 0-6 0,2 0-8 16,-1 0-1-16,1 1 0 0,-1-4-1 62,-1-3-1-62,-1-4 0 0,2 0-32 0,-1-5-30 0,0-4-30 32,0 0-36-32,-3 0-42 0,-4 2-11 0,-2-3-137 15</inkml:trace>
  <inkml:trace contextRef="#ctx0" brushRef="#br0" timeOffset="16564.8287">10424 4353 798 0,'0'0'0'0,"0"0"12"0,0 0 10 0,0 0 41 0,0 0-4 0,0 0-30 0,0 0 6 0,0 0 6 15,10 96-18-15,-16-42-10 0,-1 8 0 16,0 4 0-16,2 4-10 16,-2 4-3-16,-3 1 0 0,4 2 7 15,-2-4 0-15,-1-6-1 0,5-6 7 16,-4-11 25 15,6-5 0-31,2-7-12 0,0-1-8 0,0-7-4 0,7-10-7 0,1-7-5 0,4-7 3 16,5-6 5-16,-2-6 10 0,6-7-9 62,1-9-7-62,2-7-1 0,0-5-1 0,-2-6-1 0,-2-4 2 0,-6-6-1 0,-4-1 0 31,-7-1 6-31,-3 8-1 16,-5 9-6-16,-8 14-1 0,-8 12 0 0,-4 9 9 0,-4 1-4 0,-2 15-3 0,2 2 0 0,0 3-3 0,8 4 0 0,4 0-8 0,6-1-41 16,5-1-24-16,6-4-60 0,0-5-71 15,9-4-32 32,4-10-125-47</inkml:trace>
  <inkml:trace contextRef="#ctx0" brushRef="#br0" timeOffset="16966.8635">10988 4324 1002 0,'0'0'0'0,"0"0"28"15,0 0 15-15,0 0-5 0,0 0-29 16,0 0 17-16,0 0-10 0,0 0 0 16,0 0 1-16,-78 173 4 0,56-100-6 15,1-1-6-15,4 6 1 16,3-2 2-16,7-5 8 0,0-3 9 15,6-11-10-15,1-7-10 0,8-8-4 16,3-7 0 47,3-6-2-63,6-5-2 0,3-5 2 0,4-7 0 0,5-5 0 0,2-7 0 31,3-1 0-31,5-7-2 0,2-7-2 0,0-3-14 0,0-2 1 0,-6-6 6 0,-5-4 5 0,-4-3 3 0,-11-3 0 0,-9 4 3 0,-9 2 0 0,-14 8-2 0,-7 10-2 15,-10 8 1-15,-10 5 8 0,0 15 4 63,-3 7-4-63,0 5 2 0,11 3-5 0,10-5-2 0,10 3-3 0,12-2 0 31,1-2-36-31,5-1-16 0,11-1-25 0,0-3-61 0,8-2-27 16,6-3-62-16,6-2-221 0</inkml:trace>
  <inkml:trace contextRef="#ctx0" brushRef="#br0" timeOffset="17633.3035">13137 5166 682 0,'0'0'0'16,"0"0"36"-16,0 0 43 0,0 0 2 15,0 0-39-15,0 0 10 0,0 0 37 16,0 0-10-16,85 141-19 16,-74-141-2-16,2-8-10 0,1-11-8 0,5-8-11 15,-1-9-12-15,0-9-10 0,0-4-4 16,-3-3 1-16,-3-2-1 15,-7-7-2-15,-5-3 1 16,0-4-2-16,-7-3 0 47,-3 4 0-47,5 3-12 0,1 12 9 0,4 10 5 16,1 11-2-16,3 10 0 0,6 5-2 0,2 9 2 15,7 2-13-15,7 5 8 0,12 3 1 0,6 5 1 0,9 8 6 0,4 0 8 0,0 2-11 31,-5 2 0-31,-4 2 3 47,-8 0-4-47,-8 1-12 47,-6-3-20-47,-4-1-20 0,-10-2-14 0,-4 0-45 16,-8-1-47-16,-6 0-3 0,-13-1-122 0,-10 1-221 0</inkml:trace>
  <inkml:trace contextRef="#ctx0" brushRef="#br0" timeOffset="17863.4294">13498 4932 595 0,'0'0'0'0,"0"0"155"0,0 0-73 0,0 0 15 0,0 0-27 0,0 0 4 0,0 0 6 0,0 0-11 0,0 0-5 0,223 60 2 0,-175-67-24 0,-1 0-19 0,-4 0-17 0,-3 0-5 16,-9 2 1-16,-2 3-4 0,-7 1-5 16,-1 1-10-16,-8 4-11 0,-2 9 6 15,-3 3 0-15,-4 1 7 16,-2 7 12-16,-2 0 3 0,0 0 0 15,0-1 0 1,0-1 2 0,0-3 0-16,0-2 0 0,0-6-3 31,0-2 2-31,4-3-1 0,1-5 0 0,0-1-91 0,2-4 10 0,-2-8-11 0,1-3-38 0,-4-2 29 0,-1-4-46 16,-1-1-43-16,-3-7-1 62</inkml:trace>
  <inkml:trace contextRef="#ctx0" brushRef="#br0" timeOffset="17903.1073">14064 4935 452 0,'0'0'0'0,"0"0"111"0,0 0-110 0,0 0-2 0,0 0-103 0,0 0-88 16</inkml:trace>
  <inkml:trace contextRef="#ctx0" brushRef="#br0" timeOffset="18688.2865">14460 4593 587 0,'0'0'0'0,"0"0"18"0,0 0-2 0,0 0 4 16,0 0-8-16,0 0 6 0,0 0 35 16,0 0 24-16,0 0 2 0,87-201 3 15,-92 201-25-15,1 0-19 16,2 0-5-16,-1 4-11 0,-1 7-4 16,4 3-4-16,-1 6 1 0,0 3 3 15,0 5-3-15,-1 6 0 0,-4 1 1 16,1 5-4-16,0 6-1 0,-1-2-6 15,-1 3-2-15,0-1 0 32,-2 1 2-32,-1-3-2 15,3-1 0-15,0-1-1 0,5-2-2 63,2-4 0-63,0-1 5 0,3-5-5 0,6-3 0 0,-1-3 3 0,4-5-3 0,2-2 0 31,0-3 4-31,2-7-4 0,2-2 0 0,1-5 2 0,0-1-1 0,7-9 3 0,2-2-3 0,4-3-2 0,2-4 2 0,2-2 1 0,0-1-2 78,-2 0 0-78,-2 0 1 0,-6 4-1 0,-7 2 0 31,-7 3 0-31,-7 7-9 0,-5 0 8 0,-8 5-2 0,-6 1-1 0,-3 1 4 0,-3 5 0 0,1 4-1 0,1-1 1 0,1 2 7 0,4 1-2 0,2 0 3 0,2 1 1 0,2 0-2 0,6 1 1 16,1 3-1-16,7-6 3 0,7 3 1 0,0-6-1 0,8-3 5 0,6 0 4 16,2-5-4-16,4-1 0 0,2-8-3 47,3-3-6-47,-1 1-2 0,5 1 0 0,-2-1-1 0,-2 3 1 0,-1-1-2 31,-5 7-4-31,-3-1 1 0,-5 3 2 0,-4 0-2 15,-2 3 1-15,-3 5 0 0,-4 0 0 0,-4 1-3 0,-6 2 2 16,-2 0-5-16,-10 1 5 16,-6 3 0-16,-5 1 1 0,-4-1 0 0,-4 2-2 31,1-2 2-31,-1-2 0 16,3-1 0-16,2 0-1 15,6-5-3-15,6 0 6 0,9-4-2 0,3-1 0 16,6-2-3-16,12 0 3 0,9-6 20 15,8-6-9-15,7-2-5 0,6 0-4 0,2 3 0 0,-3 0-2 0,-3 5 0 0,-9 3-47 16,-9 0-22-16,-9 3-52 0,-11 0-39 47,-6 0-51-47,-10 2-149 0</inkml:trace>
  <inkml:trace contextRef="#ctx0" brushRef="#br0" timeOffset="19022.0424">14148 4709 1371 0,'0'0'0'0,"0"0"-164"16,0 0 143-16,0 0 7 0,0 0-168 16,0 0-81-16,0 0-103 0</inkml:trace>
  <inkml:trace contextRef="#ctx0" brushRef="#br0" timeOffset="35672.7204">7657 6254 766 0,'0'0'0'0,"0"0"26"0,0 0-17 0,0 0 21 15,0 0 32 1,0 0-12-16,0 0 5 0,0 0-2 0,-51 113-21 15,28-73-9-15,-5 3-7 16,-1 1-3-16,-2-2-5 0,6 1-2 16,-1-5 6-16,4-3 3 0,8-6 4 15,1-3-1-15,5-3-2 0,6-5-3 16,2 1-4-16,1-4-2 0,9-5 11 16,4 1 6-16,3-5-3 0,7-2 0 15,6-4-6-15,2 0-2 16,7 0-1-16,7-2 2 0,0-3-4 31,2 2-7-31,-3-3 0 47,-5 2 0-47,-4 4-6 0,-8 0-36 0,-7 0-40 0,-4 0-49 16,-8 4-32-16,-8 0-37 0,-1-4-224 0</inkml:trace>
  <inkml:trace contextRef="#ctx0" brushRef="#br0" timeOffset="35872.4905">7932 6619 758 0,'0'0'0'0,"0"0"84"0,0 0 52 0,0 0-39 0,0 0-42 16,0 0-1-16,0 0 3 0,0 0-7 15,0 0-7-15,124 248-22 0,-144-216-14 0,-3 0-5 16,-6 1 0-16,-1 0-4 15,3-2-148-15,1-3-7 0,0-2-79 0,2-6-335 16</inkml:trace>
  <inkml:trace contextRef="#ctx0" brushRef="#br0" timeOffset="36644.8705">8963 6714 676 0,'0'0'0'0,"0"0"6"16,0 0-6-16,0 0 46 0,0 0 2 0,0 0-2 15,0 0 2-15,0 0 5 16,0 0-5-16,-8 214-12 0,2-145 8 16,0 4-6-16,-4-1-5 15,-3-4-2-15,-5-3-9 0,-4-8-7 16,-1-3-3 31,-3-4 4-47,2-7-1 0,0-6-3 0,4-9 0 0,5-9-3 0,0-10 4 15,4-9 0-15,4-5 1 32,1-15 7-32,2-16-17 0,4-6-7 0,9-14-6 0,10-10 6 0,11-3 1 0,7-6-1 0,6-3 4 0,10 7-2 15,3 5-3-15,4 7 6 0,-1 11 5 0,-2 8 10 47,-6 9-1-31,-7 11 0-16,-6 11 1 0,-8 6 2 0,-7 4-7 0,-8 12-3 31,-7 8 8-31,-8 8 3 0,-8 9 1 0,-12 5-2 0,-11 1-10 0,-10 2-6 0,-6 0 3 0,1-6-3 0,0-8-4 0,8-4 0 0,7-11-18 0,5-5-19 16,8-8-2-1,1-4-29-15,9-8-59 47,7-8-41-47,1-5-44 0,7-5-148 0</inkml:trace>
  <inkml:trace contextRef="#ctx0" brushRef="#br0" timeOffset="37198.2634">9601 6691 759 0,'0'0'0'0,"0"0"66"0,0 0 39 0,0 0 0 0,0 0-40 0,0 0-11 0,0 0 1 0,0 0-13 0,0 0-13 16,48 215-3 0,-56-196-12-16,-3-2-5 0,-1-3-4 15,2-4 0-15,1-4-1 0,1-3 1 16,2-3 4-16,-1-5-7 0,4-5-4 16,3-6-30-16,3 0 8 0,14-3 3 15,3 0 12-15,7 3 6 0,2 3-1 16,0 7 2-16,2 4-1 15,-3 2 0-15,0 2 6 32,-1 4-2-32,-2-1-1 0,5 0 0 0,0-4 3 0,-1-1-4 0,2-1 2 15,-5-9 1-15,-2 3-3 0,-4-5 1 16,-6 4 0-16,-4 2 0 0,-3 4 0 47,-6 2-1-47,-1 6-10 0,-1 4 22 0,-7 8 11 0,3 3-14 0,-4 7-2 0,0-3-5 0,4 1-1 47,4-5 0-47,1-3 9 0,7-6-2 0,4-8 4 0,2-4-2 0,6 0 2 0,1-12 6 0,-1-5 2 0,4-2-4 0,-3-1-5 78,-2 1-6-78,-4 0 1 0,-7 0 4 31,-5 3 1-31,-2 3-3 0,-5 5 1 0,-4-1-8 0,-8 7 0 16,1 2-49-16,-5 3-19 0,1 5-57 0,5 0-22 0,2 3-63 0,5-2-189 62</inkml:trace>
  <inkml:trace contextRef="#ctx0" brushRef="#br0" timeOffset="37597.2537">10583 6763 822 0,'0'0'0'0,"0"0"81"0,0 0-1 0,0 0-14 16,0 0-12-16,0 0-7 0,0 0-12 15,0 0-14-15,-133 36-8 0,119-24 2 16,0 0-2-16,3 1-3 16,3-2-8-16,6-1 2 0,2-1-5 15,3-2-4-15,7-2 3 0,8 1 3 16,0-2-2-16,8 1 2 0,2 5 0 15,1 0-2-15,-4 9 2 16,-5 0 4-16,-4 5 6 0,-6 0 12 16,-1 5 6-16,-6-1 9 47,-3 2-12-47,-1 3-11 0,-10-3-8 0,-1 0-2 0,0 1-2 0,-6-2-3 31,0-1 0-31,-2 2 6 0,-4-5 0 15,-5 5 9-15,1-2-3 0,-7-1-6 0,-5 0-1 0,-4-3-2 0,1-4-4 0,0-6 2 0,3-6 3 0,4-6-5 16,5-5-10-16,9-7 2 16,9-7-11-16,10-8 3 31,4-5 2-31,13-2-5 16,10-6-5-16,8-1-21 0,3 2-16 0,8-1-7 31,-1 4-33-31,1 6-51 0,1 0-25 0,0 6-176 0</inkml:trace>
  <inkml:trace contextRef="#ctx0" brushRef="#br0" timeOffset="38596.8065">10935 6794 390 0,'0'0'0'0,"0"0"33"15,0 0 16-15,0 0-3 0,0 0 2 16,0 0 14-16,0 0-13 0,0 0 5 16,12-12 4-16,-12 14-18 0,2 0 9 15,1 3 10-15,-3-4-11 0,0 6-10 16,2-2-2-16,-1 2-9 16,1 1 0-16,1 1-6 0,1-1-8 0,-3-2-6 15,1 2 0 1,-2-2 2-16,1 1 3 0,-1 3 1 0,0 1-2 15,-3 1-1-15,1 5-5 0,-5-5 3 0,-2-3-2 16,4-1 1 0,-5-8 1 15,7 3-2-31,0-1-4 0,2-1 0 0,0 2 0 0,1 2-2 0,0-4 0 0,0 1 2 16,0-2-3-16,-3 0 2 0,2 0 0 15,0 0-1-15,1 0 0 0,0 0 16 16,0 1 0-16,0-1-2 0,0 0-2 15,0 0 0-15,-2 0-5 16,2-1-2-16,-3 1-4 0,3 0 4 16,0 0-4-16,0 0 5 0,0 0 3 15,0-2-2-15,0 1-2 0,2-2-2 16,-1-2-2-16,3-1-1 0,0-1 0 16,5-3 1-16,4-4-1 0,5-4 0 46,3-2 1-46,6 0-1 0,2-4-1 0,2 5 1 47,-1 3 0-47,-5 3 0 0,1 3 9 0,-7 2-1 0,-3 4 0 0,-2 4-6 0,-9 0-4 0,2 2 4 0,0 5-3 0,-2 2-13 0,1 0-37 0,-2 3-44 0,-1-1-72 16,3 2-27 0,-1-1-39-16,5-8-149 46</inkml:trace>
  <inkml:trace contextRef="#ctx0" brushRef="#br0" timeOffset="38871.7416">11553 6788 587 0,'0'0'0'0,"0"0"129"0,0 0 15 0,0 0-36 15,0 0-20-15,0 0-8 0,0 0-25 0,0 0-16 16,0 0-13-16,-66 6-13 16,50 6-7-16,0-2 0 0,5 2 4 0,4-2-5 15,3 0-3 1,4-1-1-16,3-3-1 0,4-2 0 0,4 1 0 15,2-3 6-15,5 1-6 16,-1 0 0-16,2 1 2 0,-1 3-2 16,-3 1 0-16,-2 2 1 0,-3 0-1 15,-2-1-8 48,-3-1-26-63,1 0-26 0,-2-4-21 31,0-2-14-31,3-2-38 0,-4 0-15 0,6-6-130 0</inkml:trace>
  <inkml:trace contextRef="#ctx0" brushRef="#br0" timeOffset="39217.258">11919 6803 860 0,'0'0'0'0,"0"0"71"0,0 0 3 16,0 0-25-16,0 0 14 0,0 0-7 16,0 0-16-16,0 0-10 0,0 0-9 15,0 119-9-15,-6-107-7 16,-1-4-1-16,2-2-1 0,3-1-3 15,-1-5 0-15,3 0 2 0,0 0-19 16,0-6-20-16,6-3-7 0,3-1 11 16,0-2 17-16,2 3 2 0,3 0-6 15,-1 3 12-15,0 4 5 0,-5 2 0 16,-2 1 2-16,0 7 2 16,0 2 22-16,-3 2-5 0,3-2 0 15,-3 0-5-15,-1-4-5 0,3 0-6 31,0 0 0-31,4-6 0 0,0 0 0 0,3-6 0 0,3-3-1 0,0-1-2 16,2 2-18-16,-5 0 13 16,-1 3 2-16,-5 2 2 47,0 3 0-47,0 1-2 0,-3 4 2 0,0 1-1 0,2-2-52 0,-3-1-98 0,2 3 9 0,1-3-70 0,2-3-119 31</inkml:trace>
  <inkml:trace contextRef="#ctx0" brushRef="#br0" timeOffset="39512.0283">12558 6781 887 0,'0'0'0'0,"0"0"203"0,0 0-90 0,0 0-57 0,0 0-21 0,0 0-8 0,0 0 2 0,0 0-10 16,-75-8-3-16,62 19 4 0,4-2 2 15,1 4-6-15,5-2-6 0,3 1 0 16,0 0 9-16,8 1 3 0,3 0-5 0,1 0 9 16,6 3 6-16,3-3-10 15,0-3-10-15,4 2 1 0,0-3-5 16,-1-2-5-16,-3-1 1 16,-2-3-3-16,-8 1-2 15,-1-3-57-15,-10 5-24 0,-1-1-33 16,-13 4 14-16,-7 1-34 0,-10 1-104 15,-6 2-12 17,-13-3-197-32</inkml:trace>
  <inkml:trace contextRef="#ctx0" brushRef="#br0" timeOffset="40096.8308">7353 8129 755 0,'0'0'0'0,"0"0"35"0,0 0 40 0,0 0 10 16,0 0 11-16,0 0-24 16,0 0-24-16,0 0-24 0,0 0-9 0,-14 34 11 15,3 3 10 1,-4 0-12-16,0 0-4 0,0 2-4 0,1-2-2 15,2-2-1-15,3-1 0 16,3-2-3-16,6-2-5 0,0-2-5 16,7-2 0-16,8-5 8 0,6-5-5 0,7-3 1 31,7-5-1-31,6-2-2 0,3-6 3 0,4 0-3 0,-2-2-2 31,2-3-18-15,-5-2-26-16,-1 0-53 0,-5-4-31 0,-6 0-54 0,-8-1-106 0,-10-1-211 15</inkml:trace>
  <inkml:trace contextRef="#ctx0" brushRef="#br0" timeOffset="40311.2618">7644 8335 833 0,'0'0'0'0,"0"0"-4"0,0 0 48 0,0 0 8 0,0 0 28 16,0 0 7-16,0 0-5 0,0 0-15 15,233 144-18-15,-215-119-9 0,-2 2-16 16,-7-1-9-16,-6 2-5 0,-3 2-5 16,-5-2 4-16,-8 1-4 0,-3 2-10 15,-3-3-79-15,-1 3 6 0,-3-2-57 16,-1 2-50-16,0-3-68 16,1-4-314-16</inkml:trace>
  <inkml:trace contextRef="#ctx0" brushRef="#br0" timeOffset="42597.9321">9182 8579 683 0,'0'0'0'0,"0"0"45"0,0 0 34 0,0 0 11 0,0 0-24 0,0 0-6 0,0 0-5 16,0 0-12-16,0 0-13 0,-194-23-6 16,171 34-1-16,1 1-3 15,2 5-4-15,0 3-2 0,1 4-4 16,0 5-6-16,4 3 0 16,2 4-2-16,3 2-3 0,2-1 2 0,7 0 0 15,1-4-1 1,6-3 0-16,8-5 0 0,0-6 0 15,8-1 0-15,1-7 1 0,2-3-1 0,2-4 0 16,3-4 11-16,5-4 3 0,3-10-1 47,1-3-7-47,4-7-1 0,1-4-1 0,-3-1 0 0,-1-2-4 0,-5 3 0 0,-6 6 7 0,-9 4-5 47,-6 6 1-47,-10 5 1 0,-3 7 0 0,-1 0 15 0,-2 2 12 0,-6 5-16 0,-4 8-10 0,-2 1-4 15,0 5-2-15,3 1 2 16,2 0 0-16,3 0-5 0,3 0 5 47,3-1-2-47,3 0-4 0,6-3 6 0,2-3 0 0,4-3-2 0,2-7 2 31,4-2 2-31,0-3-5 0,1-3 4 16,2-10 7-16,0-3-5 0,0-5 5 0,-1-3-4 0,0-3-3 0,-1 0 0 0,-4 0 0 0,-3-1-1 15,-4 2 1-15,-1 1-1 0,-8 2 1 16,-2 0 4 15,-9-1-1-31,-2 3-5 16,-3 5 0-16,-4 7 2 31,2 6-2-31,-4 3 0 0,0 3-6 0,2 7-1 0,-2 2 3 16,6 0 2-16,4-1 0 0,5-3 1 0,5 1-4 62,5-1-2-62,9-1 6 0,5 3 0 0,5-2-1 0,2-3 4 0,2 0-1 0,0-1-1 32,1 1 0-17,-5 1 6-15,1 2 0 0,-2 4 2 0,-2 0-4 0,-3-1 0 0,-2 3-2 0,-5-2 0 0,-4 1-3 0,-3 0 2 0,-4 0 5 0,0-4-4 0,-3 1 5 0,-3-5-4 0,1-2-1 0,-1 0 3 0,3-3-2 0,1 0 1 16,1-2-3-16,1-7-2 0,2 2-24 47,7-3 16-32,3 0 6-15,4-1 0 0,6 1 3 0,0 0 0 0,1 5-5 0,1 2 7 0,-3 1 0 32,0 2-1-32,-6 5 6 0,-3 1-2 0,-4 6 0 0,0 0 1 0,-4 4-1 0,-3 0 1 0,0 0 4 0,-1-2-6 15,-1-2-3-15,-2 0 4 16,1-3-3-16,-4-3-2 0,4-3 0 47,-1-1 8-47,0-2-5 0,1 0 3 0,1-6-3 0,1-1-6 0,1-5 5 0,6-1-3 0,3-4-4 0,4 1 5 31,2 0 0-31,3-3 0 0,4 7-4 0,-1-1 4 0,0 1 0 0,2 5-2 62,-2 2 2-62,-3 4 0 0,-3 2 11 0,-2 9-3 0,-2 0-3 0,0 6 14 0,-4 1 7 47,2-1-9-47,-1 2-7 0,-1-2-4 0,-2-2-6 0,1 0 0 0,-3-1 4 0,2-1-4 0,-3 1 0 0,0-2 3 0,1-4-5 0,-4 0-64 0,3 0 2 0,-2-1-20 16,-1-1-33-16,0-2-33 62,0 1-76-62,-1 0-11 0,-1-4-160 0</inkml:trace>
  <inkml:trace contextRef="#ctx0" brushRef="#br0" timeOffset="43627.7549">10426 8787 630 0,'0'0'0'0,"0"0"155"0,0 0-78 0,0 0-16 0,0 0 14 16,0 0-21-16,0 0-12 0,0 0-5 16,0 0-3-16,46 103-1 15,-44-81-4-15,-2-6 10 0,0 1-14 0,-1-4-10 16,-3 0 6 0,0-5-2-16,-2-2-5 0,1-1-6 15,0-2-4-15,4 0-2 16,0-3 6-16,1-6-5 0,0-3-6 15,4-4-14-15,5-1 5 0,3-3 1 0,5 1 7 0,-2 1 0 16,5 0 2-16,-4 2 3 16,3 3-2-16,-3 4-1 0,0 4 3 15,-5 2 1 17,-4 9 1-32,1 4 5 0,-5 1 2 0,1 3-6 0,-3 2 2 0,-1 2-2 15,0-2-3-15,-7-3 4 16,2-3-3-16,-1-2-2 47,1-4 0-47,3-5 9 0,-1-1-4 0,1-1 3 0,1-1-3 0,1-4-4 0,0-4 1 31,0-2-4-31,6-5-9 0,3-2 4 0,7 5 1 0,-2-4 0 16,7 4 4-16,-1 1 2 0,-2 1 0 0,3 3-2 0,1 4 5 0,-2 4 1 62,-2 0 5-62,1 9-1 0,-5 1 0 0,-2 3 5 0,0 1-7 0,-5 1-2 0,-1 0 5 0,-3 0-1 0,0-2-4 47,2 0 1-47,-1-2-4 0,-1-2-2 0,2-4 2 0,0 0 1 0,1-1-3 0,1-1-27 0,3 0 12 0,1-3-26 0,4 0 5 0,2-4 4 16,3-2-19-16,-1-1 17 62,2-4-3-62,1-1-12 0,1-2 17 0,2-2 11 0,0-1 8 0,2-1 13 31,-3 2 1-31,-1 0 0 0,-5 5 0 0,-2 2 36 0,-7 0 13 16,-2 5 4-16,-4-1 3 0,-3 2 5 0,0 3-4 0,-1-3-18 0,-5 3-12 0,-4 0-12 0,-1 2-6 0,-4 4 1 0,-4 5 3 16,2 3-7-16,-2 0-3 0,3 5 1 46,-2-1-4-46,4 2 0 0,2-1 0 0,4-1 1 0,4-3-1 0,4-3-1 47,0-3-1-47,3-3-1 0,6-2 5 0,3-1 0 0,1-2-3 0,5 1 2 16,-1 0 0-16,3 1-2 0,0 3 2 0,-4 1-2 0,0-2-4 0,-3 0-25 0,-3 2-22 47,1-2-42-47,-4-2-16 31,-1-2-49-31,-2-1-65 16,3-4-47-16,0-6-157 0</inkml:trace>
  <inkml:trace contextRef="#ctx0" brushRef="#br0" timeOffset="43956.5133">11512 8866 886 0,'0'0'0'0,"0"0"102"0,0 0-31 0,0 0-19 0,0 0-12 0,0 0 9 0,0 0 22 0,0 0-22 0,0 0-26 0,-13 184-11 16,7-170 5-16,3-4-8 0,0-6-6 0,1-3 2 16,2-1 0-16,0-3-3 0,0-5-4 15,3-4-19-15,7-1-3 16,4-4 17-16,3 3 3 0,3 1 0 0,0 2 5 16,-1 3-2-1,-1 6-2-15,-2 2 6 0,-2 3 1 16,-3 7-5-16,0 2 2 0,-2 3 3 15,-4-2-1-15,2-2 0 16,-2 1-1-16,1-5-3 0,0 0-9 47,1-1-42-47,1-4-72 0,4-2-39 0,0 0-9 0,4 0-106 47,1-7-97-47</inkml:trace>
  <inkml:trace contextRef="#ctx0" brushRef="#br0" timeOffset="44307.6439">12033 8859 965 0,'0'0'0'0,"0"0"190"16,0 0-144-16,0 0-14 0,0 0-7 15,0 0-5-15,0 0-7 16,0 0-4-16,0 0 4 0,-148 182 2 16,145-163 2-16,3-4 1 0,4-5-8 15,9-6 1-15,4-4 6 0,4-6 0 16,3-6-3-16,3-6-1 0,6-4-7 15,4-5-7-15,2-3 2 16,5-7 3-16,5-5-5 31,2-4 2-15,-1-8 1-16,-2-6-2 0,-6-6-11 0,-8-7 4 0,-5-1-7 31,-10 2 8-31,-6 10 5 0,-8 10-2 0,-5 13 6 0,0 11 1 0,-8 13 8 0,-4 10 9 0,-4 5-9 0,-8 13-13 16,-6 10 2-16,-3 10 3 0,-2 11-5 62,4 7 2-62,7 8-1 0,4 4-2 0,4 6 4 0,5-1-2 0,2-2 0 0,6-8-16 32,4-5-26-32,12-14-46 0,3-5-9 0,3-7-31 0,-2-8-76 0,-3-7-21 0,4-4-137 0</inkml:trace>
  <inkml:trace contextRef="#ctx0" brushRef="#br0" timeOffset="44852.2024">12890 8726 673 0,'0'0'0'0,"0"0"148"0,0 0-70 0,0 0 17 16,0 0-1-16,0 0-25 16,0 0 5-16,0 0-12 0,0 0-18 0,-164-10-10 15,152 22-5 1,5 3-6-16,5 2-11 0,2 4-6 15,10 2 3-15,11 4-1 0,3-2 4 16,8 1 8-16,2-1-4 0,-4-1 1 16,-1-1 11-16,-4-3 11 0,-6-3-3 0,-7-2-10 47,-6-3-5-47,-2-4 0 0,-4 0 3 0,-4 0-7 0,-4-5-4 0,-3 1-5 0,-7-2-3 15,-6 0-10 1,-5-2-102-16,-4 0-5 0,-5 0-85 15,-6 0-87-15,-7-2-216 0</inkml:trace>
  <inkml:trace contextRef="#ctx0" brushRef="#br0" timeOffset="48673.2528">7343 10029 561 0,'0'0'0'0,"0"0"28"16,0 0 73-16,0 0-14 16,0 0-19-16,0 0 7 0,0 0-9 15,0 0-7-15,-11-39-19 16,10 42-25-16,-4 7-14 0,-3 11 4 15,-4 5 8-15,-4 9 8 0,-5 6 11 16,-3 3-3-16,0-2-7 0,3-3-7 16,2 0-4-16,6-5-5 0,7-5-6 15,5-3 0-15,2-5 8 16,10-2-7 0,10-1 7-16,4-1 1 0,10 0-2 0,4-7 1 0,4-3-1 15,2-1-5-15,-1-4 3 0,-2 1-3 63,-5-3-4-63,-5 0-23 0,-4 0-37 0,-7 0-71 0,-3-2-33 0,-7-8-71 31,-4-3-355-31</inkml:trace>
  <inkml:trace contextRef="#ctx0" brushRef="#br0" timeOffset="48828.1074">7595 10268 796 0,'0'0'0'0,"0"0"-1"0,0 0 78 15,0 0-3-15,0 0 1 0,0 0 28 16,0 0-14-16,0 0-18 0,0 0-8 16,197 208-24-16,-197-173-21 0,-9 0-11 15,-5-3 0-15,-1 0-4 16,2-5-4-16,-1-3-11 0,6-5-60 16,-1-3-71-16,3-2-50 0,-1-5-47 15,1-2-278-15</inkml:trace>
  <inkml:trace contextRef="#ctx0" brushRef="#br0" timeOffset="49915.2823">8820 10382 587 0,'0'0'0'16,"0"0"52"-16,0 0-7 0,0 0-16 16,0 0 10-16,0 0 28 0,0 0-7 0,0 0-13 15,0 0 3 1,67-58-6-16,-54 52 0 0,4 2 10 0,-4 4-8 15,-1 0-18-15,0 4-11 16,-2 7 1-16,-4-2-1 0,-1 4 1 16,1 1-6-16,-5 0-3 0,2 0-3 15,-2-1 2-15,-1-2-3 16,0 0-1-16,-7-2 6 0,-2 3-3 16,-1-2-3-16,-4 3 1 0,0 0-3 31,2 3-4-31,-2 2 4 0,3-1-1 0,-1 0-1 0,2 1 0 0,1-2 1 15,5-4-2-15,0 1 1 16,4-4 0-16,0-2 0 47,4-3-1-47,2 0 3 0,2-3-1 0,5-1 6 0,3-3 0 0,3-3-1 0,3-6 3 0,2-1-2 0,3-3-3 0,0-3 2 31,1 0-3-31,-1-2-3 16,-2 4 0-16,-5 5 2 0,-2 0-1 0,-5 9 1 0,-7 1-3 0,1 2-5 15,-3 5 2-15,-1 8 0 0,1 4 1 16,-4 3 6 15,0 2-1-31,0 1-3 16,0-2 2-16,2-4 1 0,3-3-2 31,5-3 0-31,0-5 0 0,7-4 0 0,1-2 0 16,4-6 7-16,1-5-6 0,6-3 3 0,3-2-3 0,-1-2-1 0,1 2 0 0,0-1 1 0,-5 2-1 47,2 0 0-47,1 0 1 15,-1-1-2-15,4-4 2 32,0-1 3-32,2-3-6 0,-1-5 4 0,-1-1 0 0,-5-2-3 0,-4-5 2 0,-3-1 5 0,-2-3-7 0,-2-3 2 0,-2 0 1 15,-5 3-2-15,-2 2 0 0,-5 6 4 0,-3 6-5 47,0 4 2-31,-2 6 10-16,-3 5 0 0,3 6 2 0,1 3-3 0,-1 3-2 0,-3 5-2 0,1 13-6 31,-5 8 0-31,4 17-4 0,-1 6 6 0,1 5-2 0,0 6 0 0,3 1 6 0,0 1-4 0,2-3 4 0,3-1 4 0,5-10-9 0,3-3 6 0,1-10-3 16,1-6-4-16,0-7 0 62,-1-5 6-62,-1-7-7 0,-3-4-10 0,-5-2-23 0,1-4-25 0,-4-4-3 0,0-7-26 31,0-6-79-31,-9-2 21 0,-7-6-18 0,-4-7-197 0</inkml:trace>
  <inkml:trace contextRef="#ctx0" brushRef="#br0" timeOffset="50235.7458">9699 10309 683 0,'0'0'0'0,"0"0"21"0,0 0-14 15,0 0 69-15,0 0-23 16,0 0 4-16,0 0-4 0,0 0-2 15,0 0-15-15,274 28-7 0,-226-28-11 16,-2 0-9-16,-7 0-7 0,-6 0 5 16,-7 3 5-16,-4 6 5 0,-3 4 12 15,-5 6 5-15,-4 3-6 0,-5 5-7 16,1-1-7-16,-3 2-4 0,-1-5-5 16,0 0-1 15,2-6-2-31,-1-6-2 0,-2-4 0 0,2-7 7 0,2 0-5 0,0-8-4 31,2-6-32-31,-3-5-7 0,1-4-6 0,-2 0-25 0,-2-2-25 16,1 1 29-16,2 2 32 0,0 4 24 0,0 10 14 15,0 2 16-15,-4 2 26 0,0 4-13 16,0 4-37-16,0 3 8 0,0 4 3 31,0 0-7-31,0-1-113 0,0-3-159 31,0-6-301-15</inkml:trace>
  <inkml:trace contextRef="#ctx0" brushRef="#br0" timeOffset="50707.1429">10696 9829 675 0,'0'0'0'0,"0"0"90"0,0 0-38 0,0 0 4 16,0 0 25-16,0 0-29 0,0 0-12 16,0 0 9-16,0 0-10 15,-8 149-1-15,5-106-9 0,-3 4-10 16,0 3-5-16,-4-4-5 0,2 2 2 16,1-3-3-16,1-5 6 0,2 1 1 15,3-3-4-15,1-8 0 16,2-2-2-16,8-6-4 0,1-4 0 15,3-5-3-15,5-5 1 0,-1-2-1 16,5-4 3-16,-1-2-3 0,4 0-2 63,0-3 0-63,0-7 6 0,3-4-5 0,-1-2 2 0,4-3-4 31,0 0-7-31,-1-2 2 0,-1 1 2 0,0-1-5 0,-6 4 8 0,-2 5-5 0,-7 5 1 0,-7 7 4 0,-8 2-6 15,-5 12 0-15,-10 8 12 0,2 4 2 0,-1 5-2 0,3-1 5 63,2-1-6-63,1-1-4 0,4-3 0 0,4-3 0 0,0-7-31 0,2-5-27 31,5-7-56-31,-2-3-73 0,2 0-9 16,-3-10-169-16</inkml:trace>
  <inkml:trace contextRef="#ctx0" brushRef="#br0" timeOffset="50797.1871">11172 10256 1127 0,'0'0'0'0,"0"0"227"0,0 0-172 16,0 0-53 0,0 0-3-16,0 0 2 0,0 0-1 0,0 0 0 15,0 0-143-15,-12 72-126 16,6-57-153-16</inkml:trace>
  <inkml:trace contextRef="#ctx0" brushRef="#br0" timeOffset="52690.8144">11758 9744 632 0,'0'0'0'0,"0"0"74"0,0 0 28 16,0 0-30-16,0 0-8 0,0 0 6 0,0 0-21 15,0 0-31-15,12-4-4 16,-12 32 22-16,0 16 13 0,-3 9 4 16,-5 10-23-16,0 4-3 0,-1 3 16 15,1-3-11-15,1 4-13 0,3-9-9 16,3-3-4-16,1-4-4 15,2-10-2-15,5-6 0 47,0-2 4-47,1-9-5 0,-1-5 1 0,-1-5-1 0,-1-7-54 0,-2-6 14 32,-2-2-4-17,-1-3-34-15,0 0 11 0,-3-8-52 0,-4-7-139 0,-8-6-87 0</inkml:trace>
  <inkml:trace contextRef="#ctx0" brushRef="#br0" timeOffset="53039.9031">11738 10305 711 0,'0'0'0'0,"0"0"90"0,0 0-13 0,0 0-33 0,0 0-25 16,0 0-13-16,0 0-2 16,0 0 0-16,0 0-5 0,391 60-12 15,-353-72 1-15,-6 6 6 0,-8 6 4 16,-9 0 1-16,-5 12 2 0,-10 5 58 15,0 7-16-15,-5 4 1 0,-5 0-18 16,2 3-21-16,1-7 1 0,-1-2-5 16,6-8-2-16,2-4 2 31,0-8-2-31,1-2-31 0,7-6-5 0,-2-7-41 16,2-3-28-16,-1-7 55 0,-2-2 4 0,-3 2 4 0,-2-5 15 15,0 0 1-15,-2-3 2 47,-1 3 21-47,3 4 7 0,4 5 20 0,-1 6 22 47,2 6 9-47,-3 6-8 0,-2 1-37 0,0 5-18 0,0 6-91 0,2 0-75 0,4 0-175 0</inkml:trace>
  <inkml:trace contextRef="#ctx0" brushRef="#br0" timeOffset="53332.4397">12665 10218 785 0,'0'0'0'0,"0"0"182"0,0 0-62 0,0 0-56 0,0 0-16 16,0 0-2-16,0 0 1 0,0 0 5 15,-108 35-11-15,89-16-19 16,3 4-10-16,1 0-5 0,4 6 0 16,7-2-4-16,4 0-2 0,3-2 3 15,10-1-1-15,7-2 4 16,3-4 10-16,4-1-3 0,1-4-9 15,1-2 2-15,2 0-4 0,-2-4-3 16,-3 0 0 15,-2-4-36-31,-2 0-31 0,-4-2-17 0,1-1-33 0,-7-1-130 63,4-6-25-63,-4-5-104 0</inkml:trace>
  <inkml:trace contextRef="#ctx0" brushRef="#br0" timeOffset="53441.7945">12828 10350 916 0,'0'0'0'0,"0"0"76"0,0 0-19 16,0 0-10-16,0 0-19 16,0 0 1-16,0 0-11 0,0 0-15 15,0 0-3-15,-191 94 0 0,189-81-86 16,2-1-7-16,4-5-40 0,7-1 9 16,5-4-50-16,7-2-93 0</inkml:trace>
  <inkml:trace contextRef="#ctx0" brushRef="#br0" timeOffset="53697.933">13208 10245 834 0,'0'0'0'0,"0"0"155"0,0 0-39 0,0 0-51 0,0 0-18 16,0 0 5-16,0 0-2 0,0 0-14 15,0 0-23-15,-176 25-9 0,176-5-7 16,4 2 2-16,8 1 2 0,1 2 4 15,4-1-2-15,-3 1 1 0,0-2 5 16,-3-1 6-16,-5-2-3 16,-3-3-7-16,-3-1-3 0,0-2 1 15,-6-2-6-15,-2 0-70 0,-6 1-50 16,-5-2-110-16,-4-4-218 31</inkml:trace>
  <inkml:trace contextRef="#ctx0" brushRef="#br0" timeOffset="56457.2431">11341 9929 1052 0,'0'0'0'15,"0"0"121"-15,0 0-27 0,0 0-23 16,0 0-2-16,0 0-4 0,0 0-5 0,0 0 4 16,0 0-22-16,17 5-17 15,-13-1-14-15,-3-3-4 0,0-1-3 16,-1 1-4-16,0-1 0 16,0 2-61-16,0 0-53 0,-1 0-31 15,-5-1-62-15,-1-1-255 16</inkml:trace>
  <inkml:trace contextRef="#ctx0" brushRef="#br0" timeOffset="56867.2246">10538 9960 1072 0,'0'0'0'15,"0"0"52"-15,0 0 6 0,0 0-30 0,0 0-22 16,0 0-4-16,0 0-4 15,0 0-90-15,55 22-88 0,-45-17-255 16</inkml:trace>
  <inkml:trace contextRef="#ctx0" brushRef="#br0" timeOffset="60628.6511">17191 1432 916 0,'0'0'0'0,"0"0"-23"0,0 0 17 0,0 0 12 16,0 0 7-16,0 0-10 0,0 0 4 0,0 0 1 15,-39 131 2 1,38-95-3-16,1 4 3 0,0 6 0 0,0 1 4 15,1 3-3-15,-1 4 2 16,3 5-2-16,-2 3-1 0,0 5 6 16,0 3 4-16,0-1-3 31,1 3-3-31,2-3-4 0,3 6-3 0,0 0-3 0,0 8 0 0,0 1-2 16,-3 2-3-16,3 7 2 15,-5 1 3-15,0 8-5 0,4 7 2 47,-5 5 2-47,1 2-4 0,0 0 2 0,1-3 0 0,1 2-1 0,-1-2 0 0,2 6 2 0,-4 0-3 47,1 5 2-47,-2 7 3 0,0 1-5 0,-7 6 2 0,2 4 1 0,-3 0-2 0,-2 7 0 0,-3-1 3 0,2 5-5 0,-1 5 4 16,0 1-1-16,2 1-2 15,1-3 2-15,0-2 0 31,0-4-1-31,2 2 0 16,-2 1 0-16,3 2 0 0,-1 5 0 0,-1 1 1 31,-2-1-1-31,0 8 0 0,-4 4 0 0,-1 4 0 0,-2 7 0 0,-3 4 1 0,1-6-2 0,-1 1 2 0,2-3 0 0,2-4-2 16,1 4 1 46,3-3 0-62,0-2 0 0,3-7 0 0,0 2 1 32,0 4-1-32,1 1 0 0,-5 6 0 0,-2 2 0 15,1 1 0-15,-1 2 1 0,-2 1-1 0,1 2-1 0,0-1 1 0,1-3 0 0,3-6 1 0,-1-3-1 0,2-3 0 0,-1-2 0 0,-2 4 4 0,2-2-2 0,-2 4 2 16,3-4-2-16,-1-3-1 47,-2 1 2-47,1-2-2 0,-1 4-1 0,0 0 0 0,1-7 2 0,2-1-2 0,-3-3 0 0,-1-2 2 0,-2 1-4 47,1-2 4-47,2-1-2 0,-2-6 0 0,4-5 0 0,2-4 2 0,1-7 9 0,3-2 5 0,-1-4-3 0,0-5-7 15,2-4 0 48,1-6-5-63,-2-9-1 0,4 0 0 0,-2-5 5 0,2-3-4 0,2-3-1 31,0-10 0-31,5-1 0 0,3-6-41 0,-1-9-11 0,5-6-40 0,-1-11-9 16,4-8-24-16,-2-10-115 0,-1-11-82 0</inkml:trace>
  <inkml:trace contextRef="#ctx0" brushRef="#br0" timeOffset="61632.1555">18329 2982 805 0,'-13'-19'0'0,"12"8"57"0,-1 3 27 16,2 2-5 0,0 3-23-16,0 3 10 0,0 3-18 0,5 5-35 15,4 7-13 1,2 6 0-16,11 14 49 0,6 11-10 0,5 1-5 15,2 4-5-15,2-2 6 0,-2-5-5 0,-3-2-10 16,-1-6 4 0,-2-3-3-16,-2-4-12 0,-2-4-7 15,-2-1 4-15,-1-3-5 16,-7-1-1-16,2-3 0 16,-7-1-33-16,-4-4-45 0,1 1 0 46,-5-5-24-46,0-3-53 0,-1-5 6 0,-1-3-64 0,0-11-118 0</inkml:trace>
  <inkml:trace contextRef="#ctx0" brushRef="#br0" timeOffset="61988.3178">18774 2933 943 0,'0'0'0'0,"0"0"90"0,0 0 5 0,0 0-35 15,0 0-24-15,0 0 0 0,0 0-4 16,0 0-13-16,0 0-8 0,-212 213-4 16,179-182 0-16,0-3-5 0,3-6-3 15,0-3 2-15,4-3-2 16,-4-5-112-16,3 1 18 0,1-5-22 16,0 1-22-16,5-1 3 0,3-1 67 15,5 0 46-15,7-4 22 0,4 1 2 16,2-3 8-16,1 3-1 0,5-1 1 15,3-2 30-15,7 3 21 0,7-1 14 16,8-1 6-16,10-1-10 16,6 0 4-16,3-3-9 0,-1-5-23 15,1 1-17-15,-5-3-9 0,-4-2-11 47,-4 1-2-47,-7-2-6 0,-5 2-74 0,-7-3-4 47,-3-1-50-47,-1-3-71 0,-4-7-85 0</inkml:trace>
  <inkml:trace contextRef="#ctx0" brushRef="#br0" timeOffset="62179.888">18632 2913 773 0,'0'0'0'16,"0"0"150"-16,0 0-61 0,0 0-25 16,0 0 7-16,0 0-3 0,0 0-17 15,0 0-23-15,-88 429-16 0,84-362-9 16,3-12-4-16,1-7 0 15,0-14-26-15,2-9-36 0,5-8-19 0,4-10-28 32,1-7-55-32,2-11-69 0,-3-10-219 0</inkml:trace>
  <inkml:trace contextRef="#ctx0" brushRef="#br0" timeOffset="62622.1206">18482 2694 830 0,'0'0'0'0,"0"0"60"0,0 0-3 15,0 0-21-15,0 0-22 16,0 0-9-16,0 0 0 0,0 0 2 16,0 0 5-16,-252 351-1 15,235-277 6-15,4 2 1 0,0 7-12 16,0 2-2-16,3 0 3 15,-2 1 1-15,2-4-4 0,1-3 0 0,5-7-2 47,4-7 2-47,2-9 7 32,11-12 11-32,4-5 17 0,11-10-9 0,5-10-11 0,5-8-6 0,8-7 1 0,2-4-6 0,5-11-3 0,5-9 3 0,0-9-2 0,1-7-2 0,0-10 3 62,0-3-1-62,-4-5 5 0,-3-3 4 0,-3-5 3 0,-5 1-4 31,-7-3 2-31,-7-4-7 0,-11 4-3 0,-9-7 1 0,-10 0-4 0,-17 2-1 0,-5 5 4 0,-3 8-4 0,-3 15-4 0,-4 14 4 0,-10 12 1 16,-5 11-3-16,-9 5-3 47,-3 19 3-47,-7 9-54 0,-2 12-16 0,0 4-52 0,1 6-75 15,10 1-24 1,3-5-79-16</inkml:trace>
  <inkml:trace contextRef="#ctx0" brushRef="#br0" timeOffset="63422.0521">19862 2763 502 0,'0'0'0'0,"0"0"0"15,0 0 68-15,0 0 19 0,0 0-6 0,0 0 7 16,0 0 23 0,0 0-22-16,0 0-36 0,50-105-12 15,-62 136-4-15,-7 19 19 0,-14 16-10 16,-3 11-3-16,-9 10 0 16,-7 7-1-16,-5-1 11 0,0-3 0 15,1-4-9-15,-1-9-14 0,6-7-13 16,0-1-13-16,5-8 2 15,4-7-4-15,4-4-3 0,7-7 2 0,9-7 0 16,8-10-41-16,7-7-24 16,6-4-34-16,1-8-45 0,4-4-11 0,8-3-22 47,9-2-164-47,5-12-208 0</inkml:trace>
  <inkml:trace contextRef="#ctx0" brushRef="#br0" timeOffset="64672.2101">20094 3438 659 0,'0'0'0'0,"0"0"161"0,0 0-68 15,0 0-31-15,0 0-20 0,0 0 2 16,0 0 9-16,0 0 3 0,-151 54-20 16,125-33-7-16,2 2-2 0,1 7-3 15,4 0-10-15,4 8-4 16,6 1 0-16,3 1 0 0,2 0 0 15,4-4-5-15,8-4-1 0,4-7 3 16,10-7 2-16,1-9 1 0,4-7-1 16,8-4 2-16,2-17 2 0,2-7 0 15,8-11-7 1,3-9-3-16,0-7-3 0,5-5 0 0,-6-5 5 47,0 1-6-47,-5-6 2 31,-6-2 3-31,-3-5-4 0,-4-4 0 0,-2 0-1 0,-2-2-10 0,-3 6 10 0,-1 6 0 0,-4 11-3 16,-3 7 4-16,-7 10 0 0,-4 10 0 0,-5 10 1 47,-3 8 0-47,-8 7-2 0,-5 6 1 0,-7 6 0 0,-6 16-7 15,-2 10 7 1,-3 12 0-16,1 11 0 15,2 8-4-15,2 8 4 0,2 7 0 0,3 5-1 0,5 0 0 0,3-3-2 0,7-5 6 0,6-8-5 0,3-9 0 0,1-6 4 0,9-9 1 0,7-6-2 16,4-7 5-16,5-8-4 0,3-6-2 16,2-8 0 15,2-5 9-31,1-3-8 0,3-7 4 31,-3-8-3-31,1-1-3 0,-3-7 2 16,-2-1 4-16,-5 1-6 0,-2-4 2 0,-3-1 4 0,-4 5-4 0,-8-2 3 15,-7 5-3-15,-1-1 1 0,-8 4 4 0,-7 2-4 47,1 5-4-47,-3 9 4 0,-3 1-1 0,1 7-1 0,-6 7-4 32,1 5 4-32,0 6-3 0,6 2 4 0,3-2-2 0,7 1-5 0,7 2 7 0,1-4-2 15,3-2-1-15,6 2 4 0,3-6 5 0,1-1-3 0,7-5 6 16,1-5-1-16,4-4 9 0,4-3 5 15,0-5-10-15,5-6-9 0,5-4 3 0,-1-4-5 32,0-2-2-32,3-3 0 31,-3 0 5-31,4-1-6 0,-2 0 2 0,-1 0 2 0,-1 3-4 0,0 5 2 16,-5 3-1-16,-7 5-4 0,-5 4 7 0,-6 4-4 15,-4 1-3-15,-4 3 4 0,-4 7 0 0,-3 5 0 16,0 3 0-16,-3 3 5 0,-7 3-5 0,-1 6 0 47,-3 1 5-47,2-2-6 0,1 5 2 0,2-3 0 0,1 0-1 0,4 0 0 0,4-8 7 0,0-2-5 15,2-4 1-15,6-7-2 16,0-2-2-16,1-4 2 0,2-4 1 0,3-1-2 0,3-9 0 16,3-4 9-16,2-6-8 0,0-1 1 46,-1-5-2-46,4 0 0 0,-4-4 0 0,-1-3-1 0,2 1-5 0,-4-1 7 0,-4-2-2 32,-1 2-20-32,-3 2 15 0,-6 3-1 0,3 11 1 0,-5 7 8 0,-2 7-2 0,0 3 0 15,-5 0-4-15,0 6 4 16,3 2-19-16,2 6 20 31,0 0-2-31,6-2-7 0,7-5 11 0,10-2-1 0,5-4 5 0,10-1 7 31,6-7-8-31,5-4-2 0,3 0 2 0,-3 0-4 0,-3 0-3 0,-10 3 2 0,-6 5-2 16,-8 1-159-16,-8 1 10 16,-6 1-90-16,-8 0-305 0</inkml:trace>
  <inkml:trace contextRef="#ctx0" brushRef="#br0" timeOffset="66712.3428">19172 4938 440 0,'0'0'0'0,"0"0"102"0,0 0-27 16,0 0 8-16,0 0-15 0,0 0-4 0,0 0 7 16,0 0-15-16,51-104-11 15,-50 104 6-15,-1-2-3 16,0 2-9-16,0 0-12 0,0 3-10 16,0 2-5-16,0 3 7 0,-1 3 9 0,-2 5 0 15,-2 7-1 1,-3 3-2-16,-5 6-7 0,-1 4-2 0,-6 4 0 15,-1 2 2-15,0 0-1 16,-2 1-1-16,4-3-9 31,1-3-4-31,3 4 2 0,0-4-4 0,7 2-2 0,-1-1 2 0,6-6 1 16,3 1-2-16,0-7 0 16,4-4 11-16,8-3-5 46,7-4 9-46,4-5 4 0,5-5 6 0,8-5 3 0,6 0-8 0,6-6 0 32,3-5-6-32,1-2-7 0,-1 1-5 0,-4 5 1 0,-5 3-3 0,-12 2 0 15,-7 2-51-15,-10 0-32 0,-8 0-44 0,-4 3-6 0,-1-3-40 16,-7 0-50-16,-8-3-110 0</inkml:trace>
  <inkml:trace contextRef="#ctx0" brushRef="#br0" timeOffset="66948.9815">19426 5250 746 0,'0'0'0'0,"0"0"145"0,0 0-47 0,0 0-43 0,0 0-11 0,0 0 28 0,0 0-8 0,0 0-9 0,253 144-4 0,-249-109-11 0,-4-1-4 15,-13 3 12-15,-9 2-1 0,-5-2-17 16,-6 0-8-16,-2-2-7 0,2-2-5 15,2-3-9-15,5-3 5 0,1-4-4 16,4-5-4-16,3-5-21 16,3-1-29-16,4-5-42 0,1-1 4 15,1-2-52-15,7 1-81 0,1 0-62 16,1-5-116-16</inkml:trace>
  <inkml:trace contextRef="#ctx0" brushRef="#br0" timeOffset="72332.1445">20951 5416 559 0,'0'0'0'0,"0"0"93"16,0 0-5-16,0 0-8 15,0 0 18-15,0 0-26 0,0 0-17 0,0 0-5 16,-60-63-12-16,53 58 0 0,-3-1 1 16,-2 4-3-16,-3 2-2 15,0 0-4-15,-4 1-9 0,-3 6-5 16,-2 6-6-16,-3 7 6 16,-1 4-9-16,-3 5-3 0,2 6 3 0,2 3-4 15,3 5-2 1,3 1 7-16,4 0-4 0,4-4 2 0,10-3 3 31,3-5-3-31,4-5-2 0,12-3 10 0,2-6-3 47,7-6-2-47,4-4 8 0,2-4-5 0,3-4-7 0,3-4 4 31,4-10-5-31,0-6 2 0,4-9-1 0,-1-2-3 0,-2-8-1 0,-2-3 4 0,-3-3-2 0,-3-5-3 0,-1 0 0 0,-3-6 4 0,-1-2-5 16,-4-2 2-1,-5-4 2-15,-6-1-4 47,-3 0 2-47,-7 1 0 0,2 4-1 0,-4 9-1 0,-2 4 0 0,0 7 1 0,0 8 0 0,-1 7 0 32,-7 7 0-32,1 6 0 0,-4 5-2 15,-2 3-6-15,-3 4 5 0,-3 7-4 0,1 9 3 0,-5 8 6 0,-1 10-4 0,-4 8-2 16,0 12 6 46,-1 5-4-62,4 8 0 0,3 3 4 0,6 1-2 0,7 0 0 32,5-7-1-32,4-1 1 0,9-9 0 0,8-6 0 0,0-9-1 15,7-6-1-15,5-6 4 16,2-6-1-16,2-5-1 0,3-5 0 0,1-4 4 0,3-2-5 0,0-5 2 47,0 0 3-47,-2-7-5 0,-2-2 2 0,-2-2 3 31,0-4-5-31,-3 0 2 0,-3-3 2 16,1-1-3-16,-6-2 0 0,-2 1 2 0,-6-1-2 0,-6-3-2 0,-6 5 1 0,-3-1-2 0,-3 1 4 0,-9 0-2 0,-6 6-10 0,-6 3 9 0,-2 5-3 0,0 5-4 0,-5 4 5 62,1 7-1-62,-2 4-2 16,6 6 8-16,1 1-2 31,6 2-3-31,7 4 5 0,2 0-2 0,6 2-5 0,3 0 8 0,2-2-2 16,5-1 0-16,8-3 0 0,3-2-1 0,3-4 0 62,5-2 2-62,5-6 6 0,-1-4-6 0,3-4 5 0,3-2-3 0,2-2-3 0,1-5 0 31,0-5 7-31,1-3-8 16,0-5 2-16,5-4 3 0,0-3-4 0,5-2 0 0,3-1 2 0,0 0-2 0,1 3 0 0,-3 0 0 0,-3 3-2 0,-7 4 4 0,-3 3-2 0,-6 5 0 0,-7 6 0 0,-5-2 0 0,-8 5 0 16,-2 2 0-16,-7 1-1 0,-1 0-5 0,-1 3 10 15,0 3 3-15,0 5-2 31,-3 5 1-31,-4 3-3 0,-2 4-3 0,1 3 0 0,0 3 5 0,-1-1-5 0,5 6 0 16,0-1 2-16,3-1-2 0,-1-3 0 0,2 1 10 31,0-8-3-31,0-2 6 0,4-3-6 0,0-5-3 0,3-2-1 0,1-7-2 0,3-3 3 0,4 0 3 0,1 0-3 0,2-6 0 16,0-4-1-16,2-1-2 0,0-1-1 16,-3-5 0 30,4-1 5-46,-2-4-6 0,0 0 2 0,2-1 0 0,1-5-1 0,-1-2 0 32,1-2 2-32,-6-5-2 0,1-4-1 0,-3 2 1 0,-2 2-12 0,-2 2 12 15,-1 7 0-15,-4 9-6 0,0 11 8 0,-3 5-3 0,-2 1-5 0,0 2 3 16,-3 5-2-16,-3 0-4 0,3 10 9 47,2 3 0-47,1 5-8 0,3 4 10 0,10-2-2 47,1-3 0-47,6 1 0 0,1-5 19 0,3-3-13 0,2-1 3 0,6-5-4 0,-2-4 0 0,4-2 1 0,3-3-4 0,-2-7-2 0,4-3 0 0,-2-2 5 0,3-1-5 15,0-3 2-15,-2 2-2 63,-3 0 0-63,-4 1 0 0,-6 4 0 0,-4 3-5 0,-7 6 7 0,-4 0-4 31,-4 11-6-31,-2 3 6 0,-4 5 1 0,0 6 0 0,0 3 2 0,-4 0 1 0,1 2-2 0,1-7 0 16,2-2 0-16,0-2 0 0,2-4 0 0,5-4 0 0,-2 0 0 62,2-5 1-62,0-6-5 0,1 0-87 0,1-3 11 0,0-11-37 0,3-2-26 0,-5-6 11 31,0-9-20-31,-3-1-6 0,-4-7 16 0,0-8 31 0,-5 1-1 0,-4 3 104 0,-1 7 16 0,4 13 281 0,-2 6-109 0,2 5-22 0,-1 5-30 16,2 1-55-16,2 6-41 0,0 0-28 16,-2 7-4-16,2 3 0 47,0 2-48-47,3 4-51 0,0 3-76 0,6-3-184 0</inkml:trace>
  <inkml:trace contextRef="#ctx0" brushRef="#br0" timeOffset="72923.5031">23693 5343 982 0,'0'0'0'0,"0"0"52"0,0 0 22 0,0 0-2 0,0 0 5 0,0 0-25 16,0 0-22-16,0 0-16 0,0 0-6 15,-92 4-2-15,71 10 5 16,-2 5 13-16,6 2-5 0,0 2-2 15,1 3 3-15,6 5-2 0,2-2 1 16,5 3 0-16,3-2 2 0,1-1-3 16,10-2-6-16,6-6-5 0,3 0 1 15,6-7 2 1,2-3-6-16,4-3-3 0,0-5 4 0,-2-3-3 31,-2-2-3-31,1-4 2 0,-1 0 1 16,1-5-10-16,0-2 4 0,1 0-1 0,0 0-4 0,-3 0 9 47,2 1 0-32,-1 1-22-15,-5 0 18 0,-1 2 0 0,-6 1-6 0,0 0 1 0,-3 1 1 32,-1 0 3-32,0 0 7 0,-2-2-3 0,1-2-4 0,1 1 4 0,-3-4-1 0,1 6 2 0,-2-3 0 0,-5 6 1 0,1 2-1 0,-4-2 8 78,0 2-7-78,0 0 4 0,0 3 3 0,0-2-1 0,0 1-7 0,0-2 0 0,-1 1 2 0,-2-1-2 0,1-2 4 0,-3 1-6 0,-1-5 2 0,-4 0 0 0,-2 1 2 31,-2 2-2-31,0 2 0 0,-3 2 0 0,1-1 0 0,-2 2 0 0,1 1 10 16,-2 6 3-16,0 5 5 15,0 3-9-15,-1 7-2 0,1 3 3 47,3 2-3-47,4 6-1 0,6 0 9 0,6 0 0 0,3-7 1 0,9-1 0 0,5-3-9 0,6-5-7 31,6-2 0-31,5-3 0 16,1-6-61-16,-1-2-30 0,2 0-53 0,5-2-76 16,2-1-61-16,4-1-216 0</inkml:trace>
  <inkml:trace contextRef="#ctx0" brushRef="#br0" timeOffset="73903.9426">25794 5321 609 0,'0'0'0'0,"0"0"42"16,0 0 65-16,0 0-24 16,0 0-7-16,0 0 11 15,0 0-4-15,0 0-24 0,56-73-15 16,-69 73-14-16,-7 2-7 0,-2 7 7 16,-6 5-5-16,-6 4-6 15,-6 5 6-15,2 6 1 0,-1 6-2 16,2 3-7-16,3 7-3 0,6-1-8 15,2 3-1-15,11-7 4 0,4 3-2 32,11-8-1-32,4-7 2 0,13-6 1 0,4-8-2 15,7-9 10-15,7-5-3 0,6-4-1 0,1-14 5 0,2-4-6 16,4-8-6-16,-2-4 1 16,2-5-5-16,0 1-2 0,0-6 0 46,-1-2 6-46,-6-3-7 32,0-2 2-32,-6 0 2 0,-2-8-5 0,-9-4 4 0,-2-5 0 0,-8 0-2 0,1-1-6 0,-7 1-3 0,0 3-2 0,-6 5 7 0,-2 8 2 0,-2 7-3 0,-3 12 7 15,-1 11-3 1,-2 10 0-16,0 9-3 31,-8 3-6-31,4 8-1 0,-3 10 10 0,1 8-2 0,-2 14-3 0,2 9 8 0,-1 12-3 31,-1 2 0-31,1 7 2 0,2 4-1 0,3 2 0 0,-1 1 0 0,4-4 1 16,2 0-1-16,0-9 0 16,4-3 3-16,1-7-4 47,3-6 2-47,5-9 7 31,7-11-8-31,2-8 0 0,2-7 6 0,4-8-4 0,2-5 6 0,3-1-4 0,0-11-3 0,2-5 4 15,1-2-4-15,1-4-2 63,2 3 2-63,-3 1 3 0,-6 3-5 0,-5 5 2 0,-8 5 0 0,-6 4-1 16,-2 4 0-16,-2 11 3 0,1 6 5 0,3 5 2 0,-3 5-3 0,-1 0-7 0,3-1 0 0,-1-2 3 0,3-5-3 0,2-3 0 0,-2-5 4 0,2-4-6 0,-1-3 4 0,0-3-4 15,1-3-41-15,2 0-29 0,1-9-55 0,1-4-86 16,4-8-53 15,-4-6-146-31</inkml:trace>
  <inkml:trace contextRef="#ctx0" brushRef="#br0" timeOffset="73975.6132">26639 5292 1127 0,'0'0'0'0,"0"0"-140"0,0 0 90 15,0 0-42-15,0 0-40 16,0 0-33-16,0 0-104 0</inkml:trace>
  <inkml:trace contextRef="#ctx0" brushRef="#br0" timeOffset="74430.0039">26851 5686 597 0,'0'0'0'0,"0"0"30"0,0 0 62 15,0 0-5-15,0 0-21 0,0 0 10 16,0 0 4-16,0 0-40 0,0 0-14 15,-45 49 6-15,45-58-11 0,4-3-17 16,10-5-3-16,6-5 4 16,9-1-1-16,7-1-1 0,3 2 0 15,6 0-3-15,1 4 0 0,-1 4 17 16,-2 2-13-16,-6 4-4 0,-4 1 0 16,-3 4 1-1,-5-2-7-15,-5 5 2 0,-4-3 1 0,-5 2 1 16,-3-1 4-16,-4 1-2 15,2 1 0-15,-4-3 6 0,-2 0 2 0,0 2 12 16,-5-4 13-16,-3 5-7 0,-6 0-11 16,-1 0-1-16,-3 5-2 0,-3 3 10 62,3 4 1-62,-4 1-9 0,7 4-2 0,3 1-1 0,4 3-9 31,4 3-3-31,4 1 2 0,2 0 6 0,10-1-6 0,4-3 8 0,5-4-4 0,3-3-5 16,3-2 0-16,4-3 6 0,-1-5-6 0,3-1-25 0,0-3-36 16,-1 0-52-16,-3-3-20 0,-2-3-66 0,-4-2-162 0,-1-6-162 47</inkml:trace>
  <inkml:trace contextRef="#ctx0" brushRef="#br0" timeOffset="74576.2513">27535 5492 997 0,'0'0'0'0,"0"0"95"16,0 0-85-16,0 0 26 0,0 0 6 16,0 0-5-16,0 0-6 0,0 0-9 15,-207 119-18-15,194-102-4 0,3-1 0 16,4-1-39-16,6-6-47 0,0 2-73 16,10-2-18-16,3-5-95 15,8-3-121-15</inkml:trace>
  <inkml:trace contextRef="#ctx0" brushRef="#br0" timeOffset="74815.5985">28017 5443 1057 0,'0'0'0'0,"0"0"-11"0,0 0 39 0,0 0 6 0,0 0 20 15,0 0 12-15,0 0-3 16,0 0-24-16,0 0-18 0,-229 107-4 15,207-82-1-15,1 4 0 0,4 3 4 16,5 0 3-16,7 0-9 0,5-1-6 16,11-6-1-16,8-2-5 0,8-6-2 15,4-6 0-15,1-4-83 0,0-4-42 16,-1-3-14-16,-3-1-36 16,-2-6-132-16,2-10-200 0</inkml:trace>
  <inkml:trace contextRef="#ctx0" brushRef="#br0" timeOffset="75093.5123">28614 4792 1222 0,'0'0'0'16,"0"0"-38"-16,0 0 35 0,0 0 6 15,0 0 10-15,0 0 30 16,0 0 16-16,0 0 0 0,-157 336-11 15,147-262-21-15,2 4-9 0,-1 1-3 16,1-8-7-16,2-3-3 0,4-10-6 16,2-5 2-1,2-7 1-15,3-9-20 0,1-9-23 0,-3-6-36 0,1-13-44 16,-3-6-25-16,-1-3-57 16,0-9-108-16,-1-5-91 46</inkml:trace>
  <inkml:trace contextRef="#ctx0" brushRef="#br0" timeOffset="75463.9053">28331 5380 1122 0,'0'0'0'0,"0"0"47"0,0 0-44 15,0 0-1-15,0 0 5 0,0 0 3 0,0 0-6 16,0 0 2-16,0 0-3 16,287 83-2-16,-246-82 0 0,-5-1 5 0,-2-5-6 15,-5-1 0 1,-6 4 3-16,-9 1-1 0,-7 1 10 15,-5 0 15-15,-2 1-1 0,-4 5 34 16,-3 2-17-16,-7 2-22 0,-1 4-8 16,2 4-2-16,0 6-7 0,3 1 6 15,4-2 3-15,1 4-2 0,4-2 14 16,1-1 3-16,6-2-11 16,5-6-8-1,2-5-3-15,7-4-1 16,5-4-3-16,4-3 7 0,3-10-6 0,2-2-1 0,4-6 3 62,0-2-4-62,-1-4-2 0,-5-2-2 0,-8-2 3 32,-7 2-17-32,-11-2 12 0,-6 4 1 0,-13 2-7 0,-8 9-1 0,-2 7 7 0,-1 5-1 0,-3 1-4 15,4 7-22-15,2 5-29 0,6-2-32 0,5 5-40 0,6 1-81 0,0-5-21 16,6 2-149-16</inkml:trace>
  <inkml:trace contextRef="#ctx0" brushRef="#br0" timeOffset="75738.37">29244 5572 1028 0,'0'0'0'0,"0"0"127"0,0 0-73 0,0 0 0 0,0 0 10 16,0 0 4-16,0 0-2 15,0 0-2-15,0 0-22 0,-73 188-20 0,70-185-11 16,3-3-3-16,0 0-1 15,1-7-2-15,5-7-4 0,8 0-2 16,1-7-12-16,6-2 7 0,5 2-8 0,5 4-7 16,1 2 9-1,-1 7-26-15,-3 1-41 0,-6 0-12 63,-4 2-31-63,-1 4-61 0,-7-5-21 0,4 4-91 0,0-1-181 0</inkml:trace>
  <inkml:trace contextRef="#ctx0" brushRef="#br0" timeOffset="75864.9751">29635 5485 1103 0,'0'0'0'0,"0"0"90"0,0 0-29 15,0 0-14-15,0 0-5 0,0 0 18 16,0 0-12-16,0 0-5 16,36 118-15-16,-16-95-14 0,4-1-9 15,2-2-5-15,0 1 0 0,-4-1-53 16,-1-7-37-16,-6 0-15 0,-2-4-54 15,-4-5-150-15,-3 1-179 16</inkml:trace>
  <inkml:trace contextRef="#ctx0" brushRef="#br0" timeOffset="76022.1257">30140 5672 1288 0,'0'0'0'0,"0"0"52"0,0 0 11 0,0 0 1 0,0 0 17 0,0 0-11 15,0 0-32-15,0 0-29 0,0 0-4 0,-476 425-10 16,413-386-76 0,6-1-15-16,7-3-45 0,-1-5-136 15,7-8-150-15</inkml:trace>
  <inkml:trace contextRef="#ctx0" brushRef="#br0" timeOffset="113592.1533">18817 7467 322 0,'0'-6'0'0,"0"3"98"16,0 1-4-16,0 0-4 0,0 1 3 0,0 1-20 15,0 0-24-15,0 0-13 16,0 0-18-16,0 0-6 0,0 1-2 16,0 5 1-16,0 6 6 15,0-3 7-15,0 6-2 0,0 2 0 0,-1 5 0 16,-5 6-4-16,0 1-4 15,-5 3-2-15,0 0-3 0,1 4 0 16,-1 0 0-16,3 1-2 0,1 4 5 31,-3 0 1-31,0 3-3 0,-1 3-2 16,-4 0-2 0,2-1-4-16,1-5 3 0,3-2 0 0,3-1 1 46,5-5 3-46,1-4 6 0,1-3-6 0,10-1 1 0,5-3 8 0,7-2 9 32,1 0 1-32,9-7-2 0,7-1-7 0,4-6-3 0,4-1 7 0,4-2-4 0,-5 0-3 0,-1-1-4 0,-3-2-8 0,-7 0-3 0,-8 0 1 15,-4 1-1-15,-6 1-2 16,-3-1-47-16,-5-1-20 47,-3 0-26-32,-6-3-65-15,-1-6 2 0,0-7-81 0,-10-3-221 0</inkml:trace>
  <inkml:trace contextRef="#ctx0" brushRef="#br0" timeOffset="113803.5883">19246 8041 691 0,'0'0'0'0,"0"0"135"0,0 0-14 0,0 0-4 15,0 0-21-15,0 0-11 16,0 0-19-16,0 0 3 0,210 243-14 15,-224-208-20-15,-4 0-10 0,-5-5-9 16,-5-1-11-16,1-1-1 0,-1-6-3 16,6-2 0-16,3 0-2 0,5-5-52 15,0-1-12-15,1 1-45 0,0-1-97 16,-1-5-53-16,-1-4-226 16</inkml:trace>
  <inkml:trace contextRef="#ctx0" brushRef="#br0" timeOffset="116947.8221">20402 8059 773 0,'0'0'0'16,"0"0"0"-16,0 0 1 16,0 0 24-16,0 0 4 0,0 0 4 0,0 0 15 15,0 0 4 1,-216 65-13-16,186-39-9 0,3 6-3 15,-1 2-6-15,3 3-3 0,5 1-4 16,2 1-2-16,5-3-1 0,4-3-2 16,7-6-6-16,2-3 1 0,7-6-3 15,10-6 2-15,5-5 1 0,4-7-1 16,7-8 4-16,4-13 2 16,6-6-3 30,5-13-3-46,4-7-1 0,2-9 1 0,2-8 0 0,-2-6 19 0,2-6-5 0,-1-3-8 0,-4-7-4 0,-6-3-3 0,-5 1 0 0,-1 5-1 32,-8 8 0-17,-3 5 0-15,-7 11 1 0,-5 13-2 0,-6 10 0 0,-2 10 0 0,-8 11 1 0,-1 5-1 16,-9 8 0 31,-7 5-8-47,-7 15 1 15,-8 13 4-15,-8 14 0 0,-7 16 5 0,-5 10-1 32,-2 8-2-32,6 5 1 0,2 0 0 0,6-3 0 0,11-2 0 0,7-8 0 0,8-1 0 0,6-5-2 0,4-5 2 0,4-5 0 15,0-6 0-15,7-6 0 0,3-5 10 0,3-7-6 63,3-2 2-63,3-8-2 0,3-4 2 0,8-9 1 0,2-6 3 0,7-4-4 0,4-12 3 31,3-5 0-31,-1-10 3 0,-1-1 9 0,-2-4 0 0,-4-3-6 0,-7 4-6 16,-5 3-6-16,-9-1 0 0,-8 11 0 0,-6 3-2 62,-7 5 3-62,-9 8-4 0,-3 4 0 0,-8 2-7 0,-4 10 5 0,-1 7-3 0,-1 2 6 31,5 2 0-31,7 2-2 0,6-2-1 0,8-1 2 0,4-3-4 0,5 2 3 0,8-4 2 0,5-5-2 0,5-3 2 0,8-7 0 0,4-4 1 0,9-10 0 0,4-5 0 0,8-5-2 16,5-6 0-16,5 1 2 63,0-1-2-63,0 5 23 0,-8 7-6 0,-6 5-2 0,-10 8-12 31,-6 3-2-31,-7 6-1 0,-8 3 0 0,-4 3 0 0,-5 0 0 15,-2 1 0-15,-7 1 0 0,-3 5 0 0,-6 0 2 0,-3 4 3 0,-2 2 2 0,-1 0-3 0,1 0 1 0,0-2-3 0,1-2 0 16,5-3 1 31,5-4-2-47,0-1 0 0,4-2 0 0,7-5 0 0,0-2 1 0,8-4 1 31,-2 0-1-15,8-3 0-16,-1-7 1 0,4-2-3 0,1-3 0 0,3-4 4 15,4-1-4-15,0-1 0 0,2-1 1 0,4-2-1 0,-4 1-1 0,-2 0 1 0,-6 1 2 63,-3 6-2-63,-11 2 0 0,-4 5-1 0,-7 6 2 0,-4 3-1 0,-1 0 0 0,0 6-8 0,0 5 8 31,-4 7 0-31,2 2-3 0,2 2 4 0,2-2-1 0,9-1 0 0,4-2 10 16,4-6-7-16,9-3 2 0,4-6-1 0,5-2 1 0,5-2-1 15,0-9-1 32,1-3-4-47,0-3 2 0,-5 1 2 0,3-1-2 0,-9 2-1 0,-3 0 0 0,-4 7 0 32,-5 6-2-17,-5 2 1-15,-2 8-3 0,-3 5 2 0,-3 1 1 0,1 8 1 0,-3 0 0 0,0-1 10 0,1-2-6 0,0-3-1 0,3-1 0 0,0-7-2 0,-2-4-2 0,3-3-38 0,-3-1-16 16,0-9-7-16,0-5-16 0,0-4-20 15,-1-7 0-15,-5-3 15 47,-1 0 35-47,-2-2 33 0,-6 1 13 0,1 1 4 0,-1 3 42 0,1 5 25 0,0 4-3 32,3 6-20-32,3 3-8 0,-1 4-15 0,2 3-16 0,0 0-6 0,0 0-2 0,3 0-76 0,8 3 7 15,3 3-53-15,5-3 4 16,3 1-28-16,9-2 19 47,3 0 41-47,3-1 3 0,2-1 64 0,0 0 30 0,1-3 43 0,-3-2 39 31,-1-3 15-31,-4-1 9 16,-5 0-6-16,-1 3-40 0,-9 0-21 0,-3 4-6 0,-5-2-12 0,-7 2-5 0,-2 2-5 0,0 0 0 0,-6 1 20 0,-5 5-16 0,-7 1-13 0,-3 4 4 62,1 0 13-62,-3 4-1 0,0 2-6 0,6 3-8 16,0-1-7-16,8 1-1 31,1 4-5-31,3-2 1 0,5 0 4 0,1 3-4 0,9-1 0 0,3-4 2 62,8 3-2-62,1-6 1 0,8-4-1 0,5-4 1 0,4-4 0 0,1-5 1 0,5 0-4 32,0-6 0-32,2-6 0 15,1-1-22-15,0 0 12 0,-4 0 5 0,-4-3-7 0,-5 2-4 0,-8-2 6 0,-6-1 1 0,-6 1 6 0,-7 0 2 0,-8 4 2 0,0-1 1 0,-11 5 0 0,-2 1-1 0,-4 3 9 0,0 2-1 0,-3 2-1 0,3 0 8 78,1 6-2-78,4 1-4 0,3 3-2 0,2 1 1 0,7-2-5 0,0 2-2 0,11-3 0 0,6 0 3 32,8-3 2-32,6 0-3 0,3-2 0 0,4 1-1 0,0 1-2 0,-3 3-1 0,-2 3 0 0,-8 3 7 0,-3 3-6 0,-8 0-1 0,-9 1 0 0,-5 1 17 15,-5 0 13-15,-10-3 4 63,-6-1-9-63,-3-1-14 0,-3-3-5 0,1 0-3 0,-2-2 6 31,0-2 4-31,8-3-2 0,5-2-5 0,12-1 6 0,3-1 4 16,14 0-9-16,6 0 1 0,13-6-4 15,13-2 0-15,10-4-2 0,11 1-4 0,7 2-23 47,6 0-33-47,-2 3-87 0,0 3-60 0,-8 0-114 0,-13-1-394 0</inkml:trace>
  <inkml:trace contextRef="#ctx0" brushRef="#br0" timeOffset="117603.2012">21146 9324 445 0,'0'0'0'16,"0"0"211"-16,0 0-101 15,0 0-13-15,0 0-35 0,0 0-7 16,0 0 10-16,0 0-9 16,0 0-10-16,37-90-17 0,-45 105-13 0,-4 5-5 15,-3 15 8 1,-7 8 2-16,-5 9-1 0,-3 3 0 0,-3-2-7 15,1-2 2-15,6-5 10 0,7-5-7 0,8-8-9 16,11-4 1-16,10-5-1 63,12-4 4-63,12 0 10 0,11-4-3 0,11-3-2 0,4-6-3 0,6-3-5 0,0-2-6 0,-2-2-2 0,-6 0-1 0,-4 0-2 15,-7 0-47 1,-5-1-10-16,-4-4-38 0,-7 1-79 0,-7-4-52 15,-10-5-153-15</inkml:trace>
  <inkml:trace contextRef="#ctx0" brushRef="#br0" timeOffset="117827.189">21731 9551 919 0,'0'0'0'0,"0"0"44"16,0 0 68-16,0 0-16 0,0 0-19 0,0 0-7 15,0 0 6-15,0 0-5 0,0 0-27 0,109 253-12 16,-122-222-5 0,-8 2-14-16,-7 0-7 0,-4 2-3 0,-8 0 0 15,-3-2-6-15,-2 2-74 16,-1-2-6-16,5-4-26 0,4-2-63 16,8-8-45-16,6-8-104 15</inkml:trace>
  <inkml:trace contextRef="#ctx0" brushRef="#br0" timeOffset="119894.7931">24196 9857 635 0,'0'0'0'0,"0"0"143"16,0 0-93-16,0 0 16 15,0 0-9-15,0 0-26 0,0 0-9 16,0 0-8-16,-167-14-7 0,142 36 1 16,-2 2 6-16,-2 8 6 0,-3 3 13 15,0 2-6-15,2 1-4 16,6 0 5-16,2 0-3 0,10 5-3 16,5-5-2-16,3-2-3 0,4-7-6 15,7-6-1-15,5-5-1 31,8-8 3-31,4-7 4 0,8-3 4 0,8-12-6 0,4-8-3 0,8-12-5 16,2-10-3 0,2-6 1-16,-1-6-4 0,0-5 0 0,-3-5 3 0,-5-4-2 15,-3-3-1-15,-8-2 0 16,-8 1 5-16,-9-2-4 0,-4 5 1 47,-8 4-3-47,-1 11-1 0,-6 9 4 0,0 13-4 15,-8 7 0-15,-1 9 2 0,-4 8 0 0,-1 7-2 0,-3 1 1 32,0 11-3-32,-4 7 1 62,1 9 2-62,-5 11-2 0,-2 11 3 0,0 9 0 0,0 12-6 0,-1 7 6 31,8 4 0-31,3 2 0 0,6-2-3 0,8-2 2 0,3-9 2 0,6-8 3 0,8-7 0 0,3-13 0 0,5-9 2 16,3-13-1-16,4-7 1 0,2-5-1 63,-3-6 4-63,3-2 6 0,2-5-1 0,0-8 5 0,1-5-3 0,2-2-8 0,-2-3-3 31,0-2-4-31,0 5 1 0,-6 2-1 0,0 5-1 0,-5 3 0 15,-7 1 0-15,-5 4-1 0,-6 5-1 0,-3 0-1 0,-2 2 4 16,0 7 0-16,1 3 1 0,1 6 1 0,0 4-1 47,3 3 3-47,-3 2-4 0,0-2 0 0,3-3 1 0,0-5-2 0,6-1 0 31,0-4 4-31,1-2-3 0,0-4 0 0,-2-5 2 16,-1-1-2-16,2-4-2 15,-1-8-28-15,-1-5-30 0,2-6-24 0,0-3-27 0,-4-8-39 0,0-5 28 47,-6-5 29-47,0 2-23 0,-1 4 102 0,0 5 22 0,-3 10 37 16,-4 5 9 0,0 6 10-1,-2 7 27-15,0 5-34 0,1 1-35 0,0 6-20 0,2 6-4 0,1 1-2 0,1 0-44 0,4 1-34 0,3 2-40 16,5-6-102-16,1-5-139 0</inkml:trace>
  <inkml:trace contextRef="#ctx0" brushRef="#br0" timeOffset="120136.6084">25358 9862 787 0,'0'0'0'0,"0"0"154"0,0 0-39 0,0 0-21 0,0 0-14 0,0 0-36 0,0 0-7 0,0 0-13 0,-131 14-11 16,111 2 0-16,8-1-3 15,7 2-6-15,5-3-2 0,3 2-1 16,8 2 1-16,9 3 3 0,4-1-3 15,1 4 1-15,-1 1-1 0,-1-3-2 0,-6 1 0 16,-6 1 5-16,-7-4-1 16,-4 3 2-16,0-3 3 0,-8-2 4 0,-4 2 7 31,-4-7 4-31,-3-1-3 16,-1-4-10-16,-4 1-4 0,0-5-4 0,-3-3-2 15,4-1 0-15,-1 0-2 0,4-7-90 0,7-2 4 16,2-3-36-16,7-1-53 47,4-3-23-47,0-5-136 0</inkml:trace>
  <inkml:trace contextRef="#ctx0" brushRef="#br0" timeOffset="120365.3009">25906 9458 837 0,'0'0'0'0,"0"0"84"16,0 0 0-16,0 0-30 0,0 0-4 16,0 0-8-16,0 0-9 0,0 0-17 15,0 0-12-15,-117 535-1 0,107-482-1 16,3-6-4-16,2-8-68 31,-3-7-17-31,3-5-31 0,-3-6-21 0,-1-7-149 47,-5-3-129-47</inkml:trace>
  <inkml:trace contextRef="#ctx0" brushRef="#br0" timeOffset="120488.0536">25790 9922 913 0,'0'0'0'0,"0"0"150"0,0 0-40 0,0 0-59 0,0 0-26 0,0 0-16 0,0 0-9 0,0 0 0 0,461-365-79 16,-438 355-5-16,-9 7-48 0,-12 3-84 15,-8 7-77-15,-9 7 15 0</inkml:trace>
  <inkml:trace contextRef="#ctx0" brushRef="#br0" timeOffset="120640.2103">26110 9762 710 0,'0'0'0'0,"0"0"259"0,0 0-144 0,0 0-15 0,0 0-17 0,0 0-24 0,0 0 5 0,0 0-1 0,0 0-32 0,47 328-17 16,-37-302-9-16,0-4-2 0,1-4-1 15,3-4-4-15,-1-4-103 0,6-4 1 16,-6-3-79-16,4-3-16 16,-4 0-73-16</inkml:trace>
  <inkml:trace contextRef="#ctx0" brushRef="#br0" timeOffset="120991.9306">26707 9683 934 0,'0'0'0'0,"0"0"80"0,0 0 8 0,0 0-31 0,0 0 17 0,0 0-17 15,0 0-13-15,0 0-15 16,0 0-2-16,-210 81 7 0,201-62-5 16,4 1-14-16,5 2-3 15,5 4-1-15,9 2 8 0,3 1 0 16,10 1-4-16,2 0 0 0,3-1 6 15,1 0 1-15,-2 0-2 0,-3-1 2 16,-5-4-9-16,-6 0 0 16,-5-4-7 31,-7-4 0-47,-4-3-3 0,-1 0 1 15,-1-3 1-15,-11-1-3 0,-3 0-4 0,-9-5-85 16,-5 3 1-16,-7-4-20 15,-9-3-80 1,-11 0-69-16,-10 0-133 0</inkml:trace>
  <inkml:trace contextRef="#ctx0" brushRef="#br0" timeOffset="121541.9829">20863 11144 819 0,'0'0'0'15,"0"0"153"-15,0 0-79 0,0 0-7 16,0 0 18-16,0 0-10 0,0 0-19 15,0 0-4-15,-16 180-16 0,-7-135-6 16,-4 4-6-16,0-3-7 16,0-1-10-16,2-3-2 0,6-4-3 15,9-7 1-15,9-4-3 0,2-2 0 16,14 0 4-16,10-4-5 0,8-3 2 16,11-6 6-16,7-2-4 0,7-6 0 31,4-2 1-31,-1-2-6 15,-4-6-10-15,-2-2-32 0,-5-2-18 0,-4-1-21 16,-7 0-8-16,-5-7-56 0,-9 0-31 0,-4-3-38 47,-9-6-124-47</inkml:trace>
  <inkml:trace contextRef="#ctx0" brushRef="#br0" timeOffset="121695.0147">21231 11472 831 0,'0'0'0'0,"0"0"-2"0,0 0 29 0,0 0 10 0,0 0 10 15,0 0 27-15,0 0 17 0,0 0-13 16,0 0 2-16,249 243-17 16,-244-211-20-16,-5 1-23 0,-18 3-14 15,-8 5-1-15,-9-1-10 0,-6 4-51 16,-2-2-51-16,1-3-139 0,1-8-57 16,-1-6-255-1</inkml:trace>
  <inkml:trace contextRef="#ctx0" brushRef="#br0" timeOffset="123362.1268">23705 11335 884 0,'0'0'0'16,"0"0"112"-16,0 0-67 0,0 0-8 15,0 0 6-15,0 0 6 0,0 0-9 16,0 0-9-16,-119 279-7 16,95-208-2-16,-2 2 8 0,1 0-5 0,4-8-1 15,3-1-10 1,7-5-3-16,8-6-6 31,3-6-5-31,9-5 0 0,2-9 3 0,3-4-3 0,-1-2 0 0,0-3 2 0,0-5-3 16,3 0 1-16,-4-9-1 15,1 1-51-15,-1-5-14 0,-3-4-22 47,0-2-39-47,0-2 7 31,-4-9-5-31,-2-10-149 0,-3-5-154 0</inkml:trace>
  <inkml:trace contextRef="#ctx0" brushRef="#br0" timeOffset="123805.0572">23263 11792 789 0,'0'0'0'0,"0"0"109"0,0 0-49 0,0 0 39 0,0 0 8 16,0 0-29-16,0 0-2 0,0 0 9 15,304 22-32-15,-235-15-15 0,3 0-11 0,-6 2-17 0,0-1-4 16,-3 0-7 0,-4-2 2-16,-1-4 3 0,-6-1-3 0,-7-1 0 15,-7-3 3 17,-8-3-4-32,-7-4 0 0,-10 1 8 0,-3 1-6 0,-7 3 2 0,-3 0 4 15,0-1-2-15,-8 3-1 0,-4-1-3 16,-4 2-3-16,-3 2 2 47,-5 5-2-47,-3 5-4 0,0 5 2 0,-2 5 3 0,0 4 0 31,1 1-1-31,2 6 1 16,7 0 6-16,3-3-6 0,10 3 3 0,6-5-3 15,0-1-3-15,12-1 3 0,8-2 0 0,4-4 0 0,3-5 2 0,4-1 0 0,3-5 0 0,-1 2 1 63,1-5-3-63,-7-1 0 0,2-2 0 0,-3-1-41 0,0-3-15 0,2-5-27 31,-3-4-73-31,0-3-34 0,-4-1-42 0,-3-3-213 0</inkml:trace>
  <inkml:trace contextRef="#ctx0" brushRef="#br0" timeOffset="123932.2958">24315 11844 808 0,'0'0'0'0,"0"0"177"0,0 0-96 0,0 0-26 0,0 0-5 0,0 0-8 0,0 0-21 0,0 0-17 0,0 0-3 0,-226 216-2 0,221-197-39 0,4-5-21 0,1-3-31 16,2-3-77-16,6-6-79 16,3-2-210-16</inkml:trace>
  <inkml:trace contextRef="#ctx0" brushRef="#br0" timeOffset="124237.9235">24683 11996 805 0,'0'0'0'0,"0"0"117"0,0 0 7 16,0 0-49-16,0 0-15 15,0 0-6-15,0 0-10 0,0 0-14 0,-79 183-10 16,72-173-10-16,3-8-3 15,1-2 0-15,3-8 8 0,4-4-8 16,8-6-5-16,8-7 4 16,3-2 4-16,6-5 1 0,7 2 3 15,2 5 1-15,1 0-4 0,1 5-8 16,0 4-2 31,-3 6-2-47,-1 2-76 0,-2 5-21 0,-1 1-84 0,-2 2-54 0,-3 0-165 0</inkml:trace>
  <inkml:trace contextRef="#ctx0" brushRef="#br0" timeOffset="125059.2695">25461 11861 845 0,'0'0'0'0,"0"0"122"15,0 0-30-15,0 0-12 0,0 0-15 16,0 0-7-16,0 0-4 0,0 0-8 16,0 0-13-16,47 126-2 0,-47-97-7 15,0-2-2-15,-1-1 0 16,-5-4-5-16,0-1-8 0,-3-3-5 15,-3-1 3-15,3-2-3 0,1-5-1 16,4-4-1-16,3-3 1 0,1-3-3 16,3-12 0-16,7-1-33 0,7-7 15 15,1-2 16-15,5 2 2 0,-1-1 0 16,5 1-3-16,-2 4 3 16,1 0 0-16,-1 4-3 0,-1 6 4 31,-4 3-2-31,-1 3-6 0,-5 1 5 0,-2 9-3 0,-3 3 3 0,-4 4 1 15,-1 1-2-15,-4-1 4 0,-1 0 0 16,-5-3-2-16,0-2 2 16,1 0 2 15,0-3-5-31,-3-3 4 0,5 1-1 31,-1-7-1-15,4 0-8-16,0 0 8 0,3-10 0 0,3-5-29 0,6 2 22 0,5-6 4 0,5 1 0 0,2 0 2 0,1 1 0 0,1 5 1 0,-3 0 0 15,0 2 0-15,-3 4-3 0,-3 4 3 0,-6 2 0 63,1 0-6-63,-6 4 3 0,-1 5-2 31,-1-1 4-31,-2 4 1 0,1 1 0 0,-1-2-2 0,-1 3 2 0,-1-1 0 16,0-1 0-16,1 0 0 0,-1-1 11 0,0-3-1 0,1 3 0 62,3-6-1-62,3 3-4 0,-1-2-2 0,4-2 0 0,0-4 2 0,3 0 1 0,7 0-2 16,2-4 0-16,0-5-1 16,1-1-3-1,1-2 0-15,-1 3 3 0,0-1-2 0,1 0-1 0,-3 3 0 0,-4 1 3 0,-4 4-3 0,-3 2 9 0,-5-2-4 0,2 2 0 0,-4 0 1 0,0 3-2 0,1 3 4 0,-1 0 4 0,0 4 4 0,-2-1 1 16,3 2 1-16,-3 2-2 0,2-3-9 15,-1 3-2 32,4-3-2-47,-2-1 0 0,-1 0-2 0,2-2 0 0,-2-4-1 0,-1-1 0 0,-1-1-102 32,4-1 21-32,-3-3-43 0,2-6-77 0,-2-8-28 0,2-4-77 0</inkml:trace>
  <inkml:trace contextRef="#ctx0" brushRef="#br0" timeOffset="125862.2226">26404 11897 1012 0,'0'0'0'16,"0"0"49"-16,0 0-9 16,0 0-3-16,0 0-29 0,0 0-5 15,0 0-2-15,0 0-2 0,11 50-55 16,0-35-56-16,1-2-60 0,4 1-24 16,-4 0 19-16,0-1 73 0,-2 1 75 15,-3-3 24-15,2 3 10 16,-4-1 24-16,-1 0 65 0,-2 1 43 15,-2 3-25-15,0-1 0 0,-1 0-24 16,-4-2-24-16,2-1-15 0,-1-5-14 16,-2 0-2-16,3-2-12 0,1-5-14 47,1-1 12-47,1-5 25 0,0-7-24 0,1-1-11 0,5-4-5 0,4 3 0 0,2 0 4 0,5-3 2 62,0 2 3-62,6 0 3 0,3 1-3 0,1 3-9 0,-2 5-2 0,-3 4 3 31,-5 2-6-15,-5 7 2-16,-6 4-1 0,-1 3 1 0,-3 0 9 0,-2 2 0 0,0 1 4 0,0-2-5 0,2-4-6 0,1-2-1 0,4-4 1 0,3-1 1 0,3-4-1 0,2 0 2 16,6-4-1 30,0-4-2-30,0 1-1-16,0-2 0 0,-4 2-1 0,-4 0 0 31,-4 1 0-31,-2-1 2 0,-5 3-2 0,-2 3 3 0,0 1 0 0,-3 0-6 0,-6 2-2 0,-1 3 1 0,-1 8 2 0,2-2 2 16,4 0 0-16,2 3-2 62,1-6 2-62,2 4-2 0,0-3 1 0,7-5 2 0,1 1 14 0,2-4-1 0,1-1 1 0,3 0-5 32,4 0-5-32,3-6 0 0,1 0 5 0,0-4-5 0,3-1-3 0,4 0-1 15,1-5 0-15,3-1 0 0,1-3-2 0,3-7-7 63,0 1-10-63,1-7-18 0,0-8 3 0,-3-4 1 0,-2-7-28 0,-4-5-9 0,0-3 32 0,-5-2-45 31,-5-2 34-31,-5 5 36 0,-3 7 0 0,-5 12 14 0,-4 12 19 0,-2 11 31 0,0 5 4 16,-6 8 12-16,-3 4-11 0,-2 5-18 0,-2 13-10 0,0 11-6 15,-2 10 7-15,0 11-2 0,5 8-1 0,0 9 5 0,0-1-12 0,4 2-10 47,1-3-4-47,3-4-2 0,2-8-2 0,0-6-2 0,5-4 0 0,-2-11-43 0,4-7 0 31,0-6 1-31,-2-7-29 16,7-5-33-16,-4-5-61 0,5-2-91 0,5-6-167 0</inkml:trace>
  <inkml:trace contextRef="#ctx0" brushRef="#br0" timeOffset="126169.3312">27973 11854 808 0,'0'0'0'0,"0"0"163"0,0 0-26 0,0 0-29 16,0 0-43-16,0 0-5 0,0 0-17 15,0 0-23-15,0 0-12 0,-188 11-9 16,188 10 2-16,5 4 7 0,8 1-3 16,1 3 9-16,2 0 2 0,-5-3 5 15,0-3 21-15,-2 1 8 0,-1-5-6 16,-2-2-10-16,0-3-12 16,0-4-9-16,-4-1-4 0,1-3-3 15,-3 0-3-15,-2-2-1 0,-7 1-4 16,-6-5-40-16,-4 3-3 0,-2-3-24 15,-4 0-21-15,-3 1-20 16,-3-1-48-16,-5 0-87 0,-1 0-19 47,-4-7-235-47</inkml:trace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5466E0-BE38-4484-8D63-17E63646844E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DBC086-E70F-4DA0-B721-A132145A1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289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4265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3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742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3460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4509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1340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0417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6137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8199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813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104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01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66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302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902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247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319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1413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DBC086-E70F-4DA0-B721-A132145A17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648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637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796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136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92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41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426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915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4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26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921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51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F0EA3B-D167-475A-BA10-0D02FBAED0A2}" type="datetimeFigureOut">
              <a:rPr lang="en-US" smtClean="0"/>
              <a:t>3/22/2020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AFC692-A82B-4B10-9021-DA334C09D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79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emf"/><Relationship Id="rId5" Type="http://schemas.openxmlformats.org/officeDocument/2006/relationships/customXml" Target="../ink/ink2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8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63600" y="210960"/>
              <a:ext cx="10749600" cy="4019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53160" y="201240"/>
                <a:ext cx="10763640" cy="403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Ink 4"/>
              <p14:cNvContentPartPr/>
              <p14:nvPr/>
            </p14:nvContentPartPr>
            <p14:xfrm>
              <a:off x="5028480" y="2348280"/>
              <a:ext cx="2012760" cy="10155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019840" y="2344680"/>
                <a:ext cx="2025000" cy="103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22523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45680" y="591840"/>
              <a:ext cx="11086560" cy="5786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4520" y="583200"/>
                <a:ext cx="11108160" cy="579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668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228960" y="488880"/>
              <a:ext cx="11418120" cy="5941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21760" y="478800"/>
                <a:ext cx="11428920" cy="596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6784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52240" y="843840"/>
              <a:ext cx="8892720" cy="3253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0720" y="833760"/>
                <a:ext cx="8909280" cy="326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8814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21920" y="537120"/>
              <a:ext cx="10601640" cy="5964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2920" y="529920"/>
                <a:ext cx="10623600" cy="598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614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526400" y="396720"/>
              <a:ext cx="10567440" cy="6336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17400" y="385200"/>
                <a:ext cx="10587240" cy="6360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8252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50440" y="267120"/>
              <a:ext cx="10859400" cy="6417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9640" y="254520"/>
                <a:ext cx="10881720" cy="643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4338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84280" y="356040"/>
              <a:ext cx="11409480" cy="60926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3480" y="346320"/>
                <a:ext cx="11427480" cy="610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5799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27200" y="294840"/>
              <a:ext cx="9424080" cy="5167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6760" y="283680"/>
                <a:ext cx="9447120" cy="519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5471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947160" y="357120"/>
              <a:ext cx="10498320" cy="6156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6000" y="346680"/>
                <a:ext cx="10519200" cy="617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79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791720" y="399600"/>
              <a:ext cx="9553680" cy="4998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79120" y="388440"/>
                <a:ext cx="9579960" cy="5023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848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838800" y="510840"/>
              <a:ext cx="10843200" cy="5582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7280" y="501480"/>
                <a:ext cx="10860120" cy="5596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1745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01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4356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412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471600" y="445680"/>
              <a:ext cx="11432880" cy="5793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9720" y="433440"/>
                <a:ext cx="11454480" cy="581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2979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256040" y="455760"/>
              <a:ext cx="10884960" cy="5570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5240" y="442800"/>
                <a:ext cx="10904040" cy="5588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943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879120" y="569520"/>
              <a:ext cx="10896480" cy="5684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7960" y="559800"/>
                <a:ext cx="10920600" cy="5706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49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3716640" y="866880"/>
              <a:ext cx="7294680" cy="5451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06200" y="855000"/>
                <a:ext cx="7316640" cy="547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0392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20280" y="288360"/>
              <a:ext cx="9374760" cy="5634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9120" y="275040"/>
                <a:ext cx="9390240" cy="5660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539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164880" y="515520"/>
              <a:ext cx="10685880" cy="5646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4800" y="506520"/>
                <a:ext cx="10710000" cy="565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9363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686880" y="259560"/>
              <a:ext cx="11092320" cy="5687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4640" y="250560"/>
                <a:ext cx="11117160" cy="569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7540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19</Words>
  <Application>Microsoft Office PowerPoint</Application>
  <PresentationFormat>Widescreen</PresentationFormat>
  <Paragraphs>19</Paragraphs>
  <Slides>22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Ricardo Calix</dc:creator>
  <cp:lastModifiedBy>Ricardo Calix</cp:lastModifiedBy>
  <cp:revision>2</cp:revision>
  <dcterms:created xsi:type="dcterms:W3CDTF">2020-03-23T02:34:27Z</dcterms:created>
  <dcterms:modified xsi:type="dcterms:W3CDTF">2020-03-23T03:49:39Z</dcterms:modified>
</cp:coreProperties>
</file>

<file path=docProps/thumbnail.jpeg>
</file>